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0"/>
  </p:notesMasterIdLst>
  <p:sldIdLst>
    <p:sldId id="256" r:id="rId8"/>
    <p:sldId id="1027" r:id="rId9"/>
    <p:sldId id="1028" r:id="rId10"/>
    <p:sldId id="1024" r:id="rId11"/>
    <p:sldId id="1025" r:id="rId12"/>
    <p:sldId id="1029" r:id="rId13"/>
    <p:sldId id="265" r:id="rId14"/>
    <p:sldId id="266" r:id="rId15"/>
    <p:sldId id="942" r:id="rId16"/>
    <p:sldId id="885" r:id="rId17"/>
    <p:sldId id="927" r:id="rId18"/>
    <p:sldId id="664" r:id="rId19"/>
    <p:sldId id="941" r:id="rId20"/>
    <p:sldId id="943" r:id="rId21"/>
    <p:sldId id="928" r:id="rId22"/>
    <p:sldId id="945" r:id="rId23"/>
    <p:sldId id="946" r:id="rId24"/>
    <p:sldId id="947" r:id="rId25"/>
    <p:sldId id="948" r:id="rId26"/>
    <p:sldId id="949" r:id="rId27"/>
    <p:sldId id="950" r:id="rId28"/>
    <p:sldId id="951" r:id="rId29"/>
    <p:sldId id="952" r:id="rId30"/>
    <p:sldId id="953" r:id="rId31"/>
    <p:sldId id="890" r:id="rId32"/>
    <p:sldId id="847" r:id="rId33"/>
    <p:sldId id="896" r:id="rId34"/>
    <p:sldId id="954" r:id="rId35"/>
    <p:sldId id="929" r:id="rId36"/>
    <p:sldId id="955" r:id="rId37"/>
    <p:sldId id="956" r:id="rId38"/>
    <p:sldId id="932" r:id="rId39"/>
    <p:sldId id="957" r:id="rId40"/>
    <p:sldId id="934" r:id="rId41"/>
    <p:sldId id="935" r:id="rId42"/>
    <p:sldId id="936" r:id="rId43"/>
    <p:sldId id="975" r:id="rId44"/>
    <p:sldId id="987" r:id="rId45"/>
    <p:sldId id="988" r:id="rId46"/>
    <p:sldId id="989" r:id="rId47"/>
    <p:sldId id="990" r:id="rId48"/>
    <p:sldId id="991" r:id="rId49"/>
    <p:sldId id="992" r:id="rId50"/>
    <p:sldId id="976" r:id="rId51"/>
    <p:sldId id="938" r:id="rId52"/>
    <p:sldId id="502" r:id="rId53"/>
    <p:sldId id="993" r:id="rId54"/>
    <p:sldId id="994" r:id="rId55"/>
    <p:sldId id="977" r:id="rId56"/>
    <p:sldId id="978" r:id="rId57"/>
    <p:sldId id="995" r:id="rId58"/>
    <p:sldId id="507" r:id="rId59"/>
    <p:sldId id="1000" r:id="rId60"/>
    <p:sldId id="996" r:id="rId61"/>
    <p:sldId id="997" r:id="rId62"/>
    <p:sldId id="1005" r:id="rId63"/>
    <p:sldId id="1008" r:id="rId64"/>
    <p:sldId id="1001" r:id="rId65"/>
    <p:sldId id="1006" r:id="rId66"/>
    <p:sldId id="1007" r:id="rId67"/>
    <p:sldId id="1009" r:id="rId68"/>
    <p:sldId id="1003" r:id="rId69"/>
    <p:sldId id="1004" r:id="rId70"/>
    <p:sldId id="1012" r:id="rId71"/>
    <p:sldId id="1013" r:id="rId72"/>
    <p:sldId id="1014" r:id="rId73"/>
    <p:sldId id="1010" r:id="rId74"/>
    <p:sldId id="1015" r:id="rId75"/>
    <p:sldId id="1011" r:id="rId76"/>
    <p:sldId id="1016" r:id="rId77"/>
    <p:sldId id="1017" r:id="rId78"/>
    <p:sldId id="1023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3D3F"/>
    <a:srgbClr val="AD2B26"/>
    <a:srgbClr val="F9FBF9"/>
    <a:srgbClr val="F5FAF2"/>
    <a:srgbClr val="1C8E1C"/>
    <a:srgbClr val="213856"/>
    <a:srgbClr val="E7E7E7"/>
    <a:srgbClr val="00008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5599" autoAdjust="0"/>
  </p:normalViewPr>
  <p:slideViewPr>
    <p:cSldViewPr snapToGrid="0">
      <p:cViewPr varScale="1">
        <p:scale>
          <a:sx n="83" d="100"/>
          <a:sy n="83" d="100"/>
        </p:scale>
        <p:origin x="150" y="7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2024-03-11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6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5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2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1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4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3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89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5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06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6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3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7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5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9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1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92221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  <p:sldLayoutId id="214748371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pring.io/projects/spring-amqp" TargetMode="External"/><Relationship Id="rId4" Type="http://schemas.openxmlformats.org/officeDocument/2006/relationships/image" Target="../media/image2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B83206-F33F-CC40-472F-01E5A21590FE}"/>
              </a:ext>
            </a:extLst>
          </p:cNvPr>
          <p:cNvSpPr txBox="1"/>
          <p:nvPr/>
        </p:nvSpPr>
        <p:spPr>
          <a:xfrm>
            <a:off x="4870580" y="3454401"/>
            <a:ext cx="26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高性能的异步通讯组件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084DB2-85D1-8F6B-F101-3B04B37AE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同步调用的优势是什么？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时效性强，等待到结果后才返回。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同步调用的问题是什么？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拓展性差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性能下降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级联失败问题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5371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同步调用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异步调用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MQ</a:t>
            </a:r>
            <a:r>
              <a:rPr lang="zh-CN" altLang="en-US"/>
              <a:t>技术选型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3569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异步调用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异步调用通常是基于消息通知的方式，包含三个角色：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消息发送者：投递消息的人，就是原来的</a:t>
            </a:r>
            <a:r>
              <a:rPr lang="zh-CN" altLang="en-US" b="1"/>
              <a:t>调用者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消息接收者：接收和处理消息的人，就是原来的</a:t>
            </a:r>
            <a:r>
              <a:rPr lang="zh-CN" altLang="en-US" b="1"/>
              <a:t>服务提供者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消息代理：管理、暂存、转发消息，你可以把它理解成微信服务器</a:t>
            </a:r>
            <a:endParaRPr lang="en-US" altLang="zh-CN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9BFD12-502C-3A89-0043-841B8B7A00C8}"/>
              </a:ext>
            </a:extLst>
          </p:cNvPr>
          <p:cNvGrpSpPr/>
          <p:nvPr/>
        </p:nvGrpSpPr>
        <p:grpSpPr>
          <a:xfrm>
            <a:off x="4894363" y="4595301"/>
            <a:ext cx="1305908" cy="562997"/>
            <a:chOff x="4894363" y="4595301"/>
            <a:chExt cx="1305908" cy="562997"/>
          </a:xfrm>
        </p:grpSpPr>
        <p:sp>
          <p:nvSpPr>
            <p:cNvPr id="2" name="圆柱体 1">
              <a:extLst>
                <a:ext uri="{FF2B5EF4-FFF2-40B4-BE49-F238E27FC236}">
                  <a16:creationId xmlns:a16="http://schemas.microsoft.com/office/drawing/2014/main" id="{A4A3FF1C-DBCE-24F8-9004-4156795C2E56}"/>
                </a:ext>
              </a:extLst>
            </p:cNvPr>
            <p:cNvSpPr/>
            <p:nvPr/>
          </p:nvSpPr>
          <p:spPr>
            <a:xfrm rot="5400000">
              <a:off x="5265818" y="4223846"/>
              <a:ext cx="562997" cy="1305908"/>
            </a:xfrm>
            <a:prstGeom prst="can">
              <a:avLst>
                <a:gd name="adj" fmla="val 3782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946809-A934-DF65-1C5D-D6D257D0A5AB}"/>
                </a:ext>
              </a:extLst>
            </p:cNvPr>
            <p:cNvSpPr txBox="1"/>
            <p:nvPr/>
          </p:nvSpPr>
          <p:spPr>
            <a:xfrm>
              <a:off x="5041989" y="4745995"/>
              <a:ext cx="1010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消息代理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288D73-B685-A246-A83C-7B31B9F0B824}"/>
              </a:ext>
            </a:extLst>
          </p:cNvPr>
          <p:cNvSpPr/>
          <p:nvPr/>
        </p:nvSpPr>
        <p:spPr>
          <a:xfrm>
            <a:off x="2181728" y="4639952"/>
            <a:ext cx="1018674" cy="4736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F38D63-6F14-B3BF-8F12-0CCA3974C4B6}"/>
              </a:ext>
            </a:extLst>
          </p:cNvPr>
          <p:cNvSpPr/>
          <p:nvPr/>
        </p:nvSpPr>
        <p:spPr>
          <a:xfrm>
            <a:off x="8365959" y="3998268"/>
            <a:ext cx="1018674" cy="4736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服务提供者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9E101C-6FD6-CE22-3EB4-30555D095B65}"/>
              </a:ext>
            </a:extLst>
          </p:cNvPr>
          <p:cNvSpPr/>
          <p:nvPr/>
        </p:nvSpPr>
        <p:spPr>
          <a:xfrm>
            <a:off x="8365959" y="5323854"/>
            <a:ext cx="1018674" cy="4736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服务提供者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DC69AAB-DAD9-BBED-2593-5F0ABEC0FD37}"/>
              </a:ext>
            </a:extLst>
          </p:cNvPr>
          <p:cNvCxnSpPr>
            <a:stCxn id="4" idx="3"/>
            <a:endCxn id="2" idx="3"/>
          </p:cNvCxnSpPr>
          <p:nvPr/>
        </p:nvCxnSpPr>
        <p:spPr>
          <a:xfrm>
            <a:off x="3200402" y="4876800"/>
            <a:ext cx="1693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C2398D8-B144-56FD-DB17-E78FA1EBD71E}"/>
              </a:ext>
            </a:extLst>
          </p:cNvPr>
          <p:cNvCxnSpPr>
            <a:stCxn id="2" idx="1"/>
            <a:endCxn id="5" idx="1"/>
          </p:cNvCxnSpPr>
          <p:nvPr/>
        </p:nvCxnSpPr>
        <p:spPr>
          <a:xfrm flipV="1">
            <a:off x="6200271" y="4235116"/>
            <a:ext cx="2165688" cy="641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DDCE5BD-3A80-A20A-D1AE-DB1D61D89E2E}"/>
              </a:ext>
            </a:extLst>
          </p:cNvPr>
          <p:cNvCxnSpPr>
            <a:stCxn id="2" idx="1"/>
            <a:endCxn id="9" idx="1"/>
          </p:cNvCxnSpPr>
          <p:nvPr/>
        </p:nvCxnSpPr>
        <p:spPr>
          <a:xfrm>
            <a:off x="6200271" y="4876801"/>
            <a:ext cx="2165688" cy="683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AFE5DA-E27B-DBE6-67C1-274B8E42B1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00402" y="4235116"/>
            <a:ext cx="5165557" cy="6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25CF45-7E01-4B34-5D47-8F6CAF948D6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00402" y="4876800"/>
            <a:ext cx="5165557" cy="68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877505-492D-3908-7BEE-04D5F2B86F75}"/>
              </a:ext>
            </a:extLst>
          </p:cNvPr>
          <p:cNvSpPr/>
          <p:nvPr/>
        </p:nvSpPr>
        <p:spPr>
          <a:xfrm>
            <a:off x="2181727" y="4644044"/>
            <a:ext cx="1018674" cy="4736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消息发送者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D17485E-2810-1165-E64C-4DE3525C7140}"/>
              </a:ext>
            </a:extLst>
          </p:cNvPr>
          <p:cNvSpPr/>
          <p:nvPr/>
        </p:nvSpPr>
        <p:spPr>
          <a:xfrm>
            <a:off x="8365959" y="5323853"/>
            <a:ext cx="1018674" cy="4736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消息接受者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F83709-C1FE-C68C-206B-47F9BFCC8ED5}"/>
              </a:ext>
            </a:extLst>
          </p:cNvPr>
          <p:cNvSpPr/>
          <p:nvPr/>
        </p:nvSpPr>
        <p:spPr>
          <a:xfrm>
            <a:off x="8365959" y="3998268"/>
            <a:ext cx="1018674" cy="4736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消息接受者</a:t>
            </a: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7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0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0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1" animBg="1"/>
      <p:bldP spid="9" grpId="2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异步调用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B573F31-2F5A-C766-8BEF-518EE54CB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414271"/>
          </a:xfrm>
        </p:spPr>
        <p:txBody>
          <a:bodyPr/>
          <a:lstStyle/>
          <a:p>
            <a:r>
              <a:rPr lang="zh-CN" altLang="en-US"/>
              <a:t>支付服务不再同步调用业务关联度低的服务，而是发送消息通知到</a:t>
            </a:r>
            <a:r>
              <a:rPr lang="en-US" altLang="zh-CN"/>
              <a:t>Broker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具备下列优势：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解除耦合，拓展性强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无需等待，性能好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故障隔离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缓存消息，流量削峰填谷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BEBD0E-D31C-4F50-7F5C-4D36A60351BF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 flipV="1">
            <a:off x="5800779" y="2454565"/>
            <a:ext cx="2219040" cy="8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940AE5D-69B7-8241-1AA3-9946C67D071C}"/>
              </a:ext>
            </a:extLst>
          </p:cNvPr>
          <p:cNvSpPr txBox="1"/>
          <p:nvPr/>
        </p:nvSpPr>
        <p:spPr>
          <a:xfrm>
            <a:off x="9378458" y="204768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899A29-2F17-355D-1A3C-C394D9218B82}"/>
              </a:ext>
            </a:extLst>
          </p:cNvPr>
          <p:cNvCxnSpPr>
            <a:cxnSpLocks/>
            <a:stCxn id="121" idx="3"/>
            <a:endCxn id="117" idx="1"/>
          </p:cNvCxnSpPr>
          <p:nvPr/>
        </p:nvCxnSpPr>
        <p:spPr>
          <a:xfrm>
            <a:off x="3705805" y="3342192"/>
            <a:ext cx="10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5342447-F85E-C054-433F-C18AB344481F}"/>
              </a:ext>
            </a:extLst>
          </p:cNvPr>
          <p:cNvSpPr txBox="1"/>
          <p:nvPr/>
        </p:nvSpPr>
        <p:spPr>
          <a:xfrm>
            <a:off x="9178338" y="2243656"/>
            <a:ext cx="8771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扣减余额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D8859255-3008-971C-F7B7-BA2BE9E952CD}"/>
              </a:ext>
            </a:extLst>
          </p:cNvPr>
          <p:cNvSpPr/>
          <p:nvPr/>
        </p:nvSpPr>
        <p:spPr>
          <a:xfrm>
            <a:off x="4782105" y="3105344"/>
            <a:ext cx="1018674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支付服务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F887A67-AB5F-FA4E-675C-CB420C111938}"/>
              </a:ext>
            </a:extLst>
          </p:cNvPr>
          <p:cNvSpPr/>
          <p:nvPr/>
        </p:nvSpPr>
        <p:spPr>
          <a:xfrm>
            <a:off x="8019819" y="2217717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用户服务</a:t>
            </a:r>
          </a:p>
        </p:txBody>
      </p:sp>
      <p:sp>
        <p:nvSpPr>
          <p:cNvPr id="119" name="圆柱体 118">
            <a:extLst>
              <a:ext uri="{FF2B5EF4-FFF2-40B4-BE49-F238E27FC236}">
                <a16:creationId xmlns:a16="http://schemas.microsoft.com/office/drawing/2014/main" id="{C4575262-903B-56AD-754D-7C4BEE6DEA2F}"/>
              </a:ext>
            </a:extLst>
          </p:cNvPr>
          <p:cNvSpPr/>
          <p:nvPr/>
        </p:nvSpPr>
        <p:spPr>
          <a:xfrm>
            <a:off x="10411600" y="2150848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53478B8-721B-6B98-6E0B-B9B14B639386}"/>
              </a:ext>
            </a:extLst>
          </p:cNvPr>
          <p:cNvCxnSpPr>
            <a:stCxn id="118" idx="3"/>
            <a:endCxn id="119" idx="2"/>
          </p:cNvCxnSpPr>
          <p:nvPr/>
        </p:nvCxnSpPr>
        <p:spPr>
          <a:xfrm>
            <a:off x="8885255" y="2454565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图片 120">
            <a:extLst>
              <a:ext uri="{FF2B5EF4-FFF2-40B4-BE49-F238E27FC236}">
                <a16:creationId xmlns:a16="http://schemas.microsoft.com/office/drawing/2014/main" id="{EFBEB0D0-3902-B073-264D-898415365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0781" y="2969551"/>
            <a:ext cx="485024" cy="745281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71E3FD70-FA3D-A643-A432-565ED20EF615}"/>
              </a:ext>
            </a:extLst>
          </p:cNvPr>
          <p:cNvCxnSpPr>
            <a:cxnSpLocks/>
            <a:stCxn id="117" idx="3"/>
            <a:endCxn id="124" idx="2"/>
          </p:cNvCxnSpPr>
          <p:nvPr/>
        </p:nvCxnSpPr>
        <p:spPr>
          <a:xfrm>
            <a:off x="5800779" y="3342192"/>
            <a:ext cx="461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B674EBB-BA16-F69A-8ACD-6AE3A46591DC}"/>
              </a:ext>
            </a:extLst>
          </p:cNvPr>
          <p:cNvSpPr txBox="1"/>
          <p:nvPr/>
        </p:nvSpPr>
        <p:spPr>
          <a:xfrm>
            <a:off x="7901614" y="312445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更新支付状态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圆柱体 123">
            <a:extLst>
              <a:ext uri="{FF2B5EF4-FFF2-40B4-BE49-F238E27FC236}">
                <a16:creationId xmlns:a16="http://schemas.microsoft.com/office/drawing/2014/main" id="{6BF8908F-30EC-557C-5C00-5203B4220777}"/>
              </a:ext>
            </a:extLst>
          </p:cNvPr>
          <p:cNvSpPr/>
          <p:nvPr/>
        </p:nvSpPr>
        <p:spPr>
          <a:xfrm>
            <a:off x="10411186" y="3038475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8EAB3BD-0AD5-3FB6-584B-2378EA357820}"/>
              </a:ext>
            </a:extLst>
          </p:cNvPr>
          <p:cNvCxnSpPr>
            <a:cxnSpLocks/>
            <a:stCxn id="117" idx="3"/>
            <a:endCxn id="127" idx="1"/>
          </p:cNvCxnSpPr>
          <p:nvPr/>
        </p:nvCxnSpPr>
        <p:spPr>
          <a:xfrm>
            <a:off x="5800779" y="3342192"/>
            <a:ext cx="2218626" cy="93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0E85B39-EAB3-93E1-871D-35A344D4E17F}"/>
              </a:ext>
            </a:extLst>
          </p:cNvPr>
          <p:cNvSpPr txBox="1"/>
          <p:nvPr/>
        </p:nvSpPr>
        <p:spPr>
          <a:xfrm>
            <a:off x="9044876" y="406188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更新订单状态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FE4326A-3D8F-03AC-0039-A7F07FEC3DA6}"/>
              </a:ext>
            </a:extLst>
          </p:cNvPr>
          <p:cNvSpPr/>
          <p:nvPr/>
        </p:nvSpPr>
        <p:spPr>
          <a:xfrm>
            <a:off x="8019405" y="4035941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交易服务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69C203A5-6E82-4C16-9F57-B980776197FD}"/>
              </a:ext>
            </a:extLst>
          </p:cNvPr>
          <p:cNvSpPr/>
          <p:nvPr/>
        </p:nvSpPr>
        <p:spPr>
          <a:xfrm>
            <a:off x="10411186" y="3969072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88EDC5C-78D2-66D4-C498-45F29A7AD022}"/>
              </a:ext>
            </a:extLst>
          </p:cNvPr>
          <p:cNvCxnSpPr>
            <a:stCxn id="127" idx="3"/>
            <a:endCxn id="128" idx="2"/>
          </p:cNvCxnSpPr>
          <p:nvPr/>
        </p:nvCxnSpPr>
        <p:spPr>
          <a:xfrm>
            <a:off x="8884841" y="4272789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4230CBD-AE4D-B060-9B99-6A7CDFFE6880}"/>
              </a:ext>
            </a:extLst>
          </p:cNvPr>
          <p:cNvSpPr txBox="1"/>
          <p:nvPr/>
        </p:nvSpPr>
        <p:spPr>
          <a:xfrm>
            <a:off x="9053604" y="4939553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短信通知用户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A3BA36-7E06-1AE3-6194-F78DB3AC95D2}"/>
              </a:ext>
            </a:extLst>
          </p:cNvPr>
          <p:cNvSpPr/>
          <p:nvPr/>
        </p:nvSpPr>
        <p:spPr>
          <a:xfrm>
            <a:off x="8028132" y="4913614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通知服务</a:t>
            </a:r>
          </a:p>
        </p:txBody>
      </p:sp>
      <p:sp>
        <p:nvSpPr>
          <p:cNvPr id="133" name="圆柱体 132">
            <a:extLst>
              <a:ext uri="{FF2B5EF4-FFF2-40B4-BE49-F238E27FC236}">
                <a16:creationId xmlns:a16="http://schemas.microsoft.com/office/drawing/2014/main" id="{47ACC718-DA0B-7758-5658-A908D02FFF02}"/>
              </a:ext>
            </a:extLst>
          </p:cNvPr>
          <p:cNvSpPr/>
          <p:nvPr/>
        </p:nvSpPr>
        <p:spPr>
          <a:xfrm>
            <a:off x="10419913" y="4846745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694E5BA-C4A1-3816-676D-8F5C11C236B3}"/>
              </a:ext>
            </a:extLst>
          </p:cNvPr>
          <p:cNvCxnSpPr>
            <a:stCxn id="132" idx="3"/>
            <a:endCxn id="133" idx="2"/>
          </p:cNvCxnSpPr>
          <p:nvPr/>
        </p:nvCxnSpPr>
        <p:spPr>
          <a:xfrm>
            <a:off x="8893568" y="5150462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0F8BCBD-54E1-8E90-A92A-6389F66DC332}"/>
              </a:ext>
            </a:extLst>
          </p:cNvPr>
          <p:cNvSpPr txBox="1"/>
          <p:nvPr/>
        </p:nvSpPr>
        <p:spPr>
          <a:xfrm>
            <a:off x="9062330" y="581722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增加用户积分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999B2CB-A75D-46C2-ACD9-CAE8B21B5C2A}"/>
              </a:ext>
            </a:extLst>
          </p:cNvPr>
          <p:cNvSpPr/>
          <p:nvPr/>
        </p:nvSpPr>
        <p:spPr>
          <a:xfrm>
            <a:off x="8036859" y="5791287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积分服务</a:t>
            </a:r>
          </a:p>
        </p:txBody>
      </p:sp>
      <p:sp>
        <p:nvSpPr>
          <p:cNvPr id="138" name="圆柱体 137">
            <a:extLst>
              <a:ext uri="{FF2B5EF4-FFF2-40B4-BE49-F238E27FC236}">
                <a16:creationId xmlns:a16="http://schemas.microsoft.com/office/drawing/2014/main" id="{392AE8B7-1A63-1115-130F-6CC74BBE4B3F}"/>
              </a:ext>
            </a:extLst>
          </p:cNvPr>
          <p:cNvSpPr/>
          <p:nvPr/>
        </p:nvSpPr>
        <p:spPr>
          <a:xfrm>
            <a:off x="10428640" y="5724418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90AD31E-3E95-8A65-D91B-F5EBD6EC7FFC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>
            <a:off x="8902295" y="6028135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BCB16CA-F4DE-078F-5C6B-969271022B72}"/>
              </a:ext>
            </a:extLst>
          </p:cNvPr>
          <p:cNvSpPr txBox="1"/>
          <p:nvPr/>
        </p:nvSpPr>
        <p:spPr>
          <a:xfrm>
            <a:off x="9369731" y="307931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76A81AF-78BC-9DC4-F679-996BE68C0B79}"/>
              </a:ext>
            </a:extLst>
          </p:cNvPr>
          <p:cNvSpPr txBox="1"/>
          <p:nvPr/>
        </p:nvSpPr>
        <p:spPr>
          <a:xfrm>
            <a:off x="9369731" y="388364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FCEAF51-C84E-7429-CE97-9D2C92A8F008}"/>
              </a:ext>
            </a:extLst>
          </p:cNvPr>
          <p:cNvSpPr txBox="1"/>
          <p:nvPr/>
        </p:nvSpPr>
        <p:spPr>
          <a:xfrm>
            <a:off x="9369731" y="475603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BA21AFC-D5CE-1552-7773-F695949632F2}"/>
              </a:ext>
            </a:extLst>
          </p:cNvPr>
          <p:cNvSpPr txBox="1"/>
          <p:nvPr/>
        </p:nvSpPr>
        <p:spPr>
          <a:xfrm>
            <a:off x="9369731" y="562080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1286D7-F0F5-1F5F-495B-0F8713A702D5}"/>
              </a:ext>
            </a:extLst>
          </p:cNvPr>
          <p:cNvGrpSpPr/>
          <p:nvPr/>
        </p:nvGrpSpPr>
        <p:grpSpPr>
          <a:xfrm>
            <a:off x="6382012" y="4035941"/>
            <a:ext cx="962230" cy="473696"/>
            <a:chOff x="4894363" y="4595301"/>
            <a:chExt cx="1305908" cy="562997"/>
          </a:xfrm>
        </p:grpSpPr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6A326B60-5448-DFFC-F4C1-F91E47F7A85A}"/>
                </a:ext>
              </a:extLst>
            </p:cNvPr>
            <p:cNvSpPr/>
            <p:nvPr/>
          </p:nvSpPr>
          <p:spPr>
            <a:xfrm rot="5400000">
              <a:off x="5265818" y="4223846"/>
              <a:ext cx="562997" cy="1305908"/>
            </a:xfrm>
            <a:prstGeom prst="can">
              <a:avLst>
                <a:gd name="adj" fmla="val 3782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29E32B5-FBA9-76B8-D249-011DC5CFB908}"/>
                </a:ext>
              </a:extLst>
            </p:cNvPr>
            <p:cNvSpPr txBox="1"/>
            <p:nvPr/>
          </p:nvSpPr>
          <p:spPr>
            <a:xfrm>
              <a:off x="4894363" y="4745995"/>
              <a:ext cx="1105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消息代理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36FA7C3-F9B0-E646-3230-1ED3E111ECEA}"/>
              </a:ext>
            </a:extLst>
          </p:cNvPr>
          <p:cNvCxnSpPr>
            <a:stCxn id="117" idx="3"/>
            <a:endCxn id="4" idx="1"/>
          </p:cNvCxnSpPr>
          <p:nvPr/>
        </p:nvCxnSpPr>
        <p:spPr>
          <a:xfrm>
            <a:off x="5800779" y="3342192"/>
            <a:ext cx="581233" cy="93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033E99D-772B-E230-C567-2D94AD77C92A}"/>
              </a:ext>
            </a:extLst>
          </p:cNvPr>
          <p:cNvSpPr txBox="1"/>
          <p:nvPr/>
        </p:nvSpPr>
        <p:spPr>
          <a:xfrm>
            <a:off x="5047209" y="3857291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发送消息通知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92D050"/>
                </a:solidFill>
                <a:latin typeface="+mn-lt"/>
                <a:ea typeface="+mn-ea"/>
              </a:rPr>
              <a:t>订单</a:t>
            </a:r>
            <a:r>
              <a:rPr lang="en-US" altLang="zh-CN" sz="1000">
                <a:solidFill>
                  <a:srgbClr val="92D050"/>
                </a:solidFill>
                <a:latin typeface="+mn-lt"/>
                <a:ea typeface="+mn-ea"/>
              </a:rPr>
              <a:t>xx</a:t>
            </a:r>
            <a:r>
              <a:rPr lang="zh-CN" altLang="en-US" sz="1000">
                <a:solidFill>
                  <a:srgbClr val="92D050"/>
                </a:solidFill>
                <a:latin typeface="+mn-lt"/>
                <a:ea typeface="+mn-ea"/>
              </a:rPr>
              <a:t>支付了</a:t>
            </a:r>
            <a:endParaRPr lang="zh-CN" altLang="en-US" sz="10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57CEDC4-77A7-7667-7466-910DEAEEFCB2}"/>
              </a:ext>
            </a:extLst>
          </p:cNvPr>
          <p:cNvCxnSpPr>
            <a:cxnSpLocks/>
            <a:stCxn id="3" idx="1"/>
            <a:endCxn id="127" idx="1"/>
          </p:cNvCxnSpPr>
          <p:nvPr/>
        </p:nvCxnSpPr>
        <p:spPr>
          <a:xfrm>
            <a:off x="7344242" y="4272789"/>
            <a:ext cx="6751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333E1FA-39FA-CCD7-5403-C425C281F721}"/>
              </a:ext>
            </a:extLst>
          </p:cNvPr>
          <p:cNvCxnSpPr>
            <a:cxnSpLocks/>
            <a:stCxn id="3" idx="1"/>
            <a:endCxn id="132" idx="1"/>
          </p:cNvCxnSpPr>
          <p:nvPr/>
        </p:nvCxnSpPr>
        <p:spPr>
          <a:xfrm>
            <a:off x="7344242" y="4272789"/>
            <a:ext cx="683890" cy="877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3938689-9EF3-B76B-3680-9C34906C27EE}"/>
              </a:ext>
            </a:extLst>
          </p:cNvPr>
          <p:cNvCxnSpPr>
            <a:cxnSpLocks/>
            <a:stCxn id="3" idx="1"/>
            <a:endCxn id="137" idx="1"/>
          </p:cNvCxnSpPr>
          <p:nvPr/>
        </p:nvCxnSpPr>
        <p:spPr>
          <a:xfrm>
            <a:off x="7344242" y="4272789"/>
            <a:ext cx="692617" cy="1755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图片 170">
            <a:extLst>
              <a:ext uri="{FF2B5EF4-FFF2-40B4-BE49-F238E27FC236}">
                <a16:creationId xmlns:a16="http://schemas.microsoft.com/office/drawing/2014/main" id="{D781F73D-BFED-8740-2737-0E7AC11E9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6531" y="3609809"/>
            <a:ext cx="798645" cy="445047"/>
          </a:xfrm>
          <a:prstGeom prst="rect">
            <a:avLst/>
          </a:prstGeom>
        </p:spPr>
      </p:pic>
      <p:sp>
        <p:nvSpPr>
          <p:cNvPr id="173" name="文本框 172">
            <a:extLst>
              <a:ext uri="{FF2B5EF4-FFF2-40B4-BE49-F238E27FC236}">
                <a16:creationId xmlns:a16="http://schemas.microsoft.com/office/drawing/2014/main" id="{5C4D81DD-8601-1B61-A0EE-B287CE49CED7}"/>
              </a:ext>
            </a:extLst>
          </p:cNvPr>
          <p:cNvSpPr txBox="1"/>
          <p:nvPr/>
        </p:nvSpPr>
        <p:spPr>
          <a:xfrm>
            <a:off x="4998734" y="281799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100ms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6B786B84-81D5-30E0-9CD4-E04EC687FF9F}"/>
              </a:ext>
            </a:extLst>
          </p:cNvPr>
          <p:cNvCxnSpPr/>
          <p:nvPr/>
        </p:nvCxnSpPr>
        <p:spPr>
          <a:xfrm flipV="1">
            <a:off x="821625" y="5073057"/>
            <a:ext cx="0" cy="132397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5431423-0383-1EF5-41D0-05804D0EAE84}"/>
              </a:ext>
            </a:extLst>
          </p:cNvPr>
          <p:cNvCxnSpPr>
            <a:cxnSpLocks/>
          </p:cNvCxnSpPr>
          <p:nvPr/>
        </p:nvCxnSpPr>
        <p:spPr>
          <a:xfrm>
            <a:off x="821625" y="6397032"/>
            <a:ext cx="2598576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41C3CB5-7B29-B1FC-500B-41E8E69517CA}"/>
              </a:ext>
            </a:extLst>
          </p:cNvPr>
          <p:cNvSpPr txBox="1"/>
          <p:nvPr/>
        </p:nvSpPr>
        <p:spPr>
          <a:xfrm>
            <a:off x="396509" y="50213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QPS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6A01D91-DB26-03C0-1C46-B0F8AF2EFE16}"/>
              </a:ext>
            </a:extLst>
          </p:cNvPr>
          <p:cNvSpPr txBox="1"/>
          <p:nvPr/>
        </p:nvSpPr>
        <p:spPr>
          <a:xfrm>
            <a:off x="3362346" y="627007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time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7A11996E-535F-B5C6-9E4E-2D2719A987CC}"/>
              </a:ext>
            </a:extLst>
          </p:cNvPr>
          <p:cNvSpPr/>
          <p:nvPr/>
        </p:nvSpPr>
        <p:spPr>
          <a:xfrm>
            <a:off x="826583" y="5404680"/>
            <a:ext cx="1931404" cy="737001"/>
          </a:xfrm>
          <a:custGeom>
            <a:avLst/>
            <a:gdLst>
              <a:gd name="connsiteX0" fmla="*/ 0 w 1690914"/>
              <a:gd name="connsiteY0" fmla="*/ 472559 h 737001"/>
              <a:gd name="connsiteX1" fmla="*/ 377371 w 1690914"/>
              <a:gd name="connsiteY1" fmla="*/ 704788 h 737001"/>
              <a:gd name="connsiteX2" fmla="*/ 653143 w 1690914"/>
              <a:gd name="connsiteY2" fmla="*/ 283873 h 737001"/>
              <a:gd name="connsiteX3" fmla="*/ 1124857 w 1690914"/>
              <a:gd name="connsiteY3" fmla="*/ 733816 h 737001"/>
              <a:gd name="connsiteX4" fmla="*/ 1262743 w 1690914"/>
              <a:gd name="connsiteY4" fmla="*/ 845 h 737001"/>
              <a:gd name="connsiteX5" fmla="*/ 1444171 w 1690914"/>
              <a:gd name="connsiteY5" fmla="*/ 588673 h 737001"/>
              <a:gd name="connsiteX6" fmla="*/ 1690914 w 1690914"/>
              <a:gd name="connsiteY6" fmla="*/ 661245 h 73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914" h="737001">
                <a:moveTo>
                  <a:pt x="0" y="472559"/>
                </a:moveTo>
                <a:cubicBezTo>
                  <a:pt x="134257" y="604397"/>
                  <a:pt x="268514" y="736236"/>
                  <a:pt x="377371" y="704788"/>
                </a:cubicBezTo>
                <a:cubicBezTo>
                  <a:pt x="486228" y="673340"/>
                  <a:pt x="528562" y="279035"/>
                  <a:pt x="653143" y="283873"/>
                </a:cubicBezTo>
                <a:cubicBezTo>
                  <a:pt x="777724" y="288711"/>
                  <a:pt x="1023257" y="780987"/>
                  <a:pt x="1124857" y="733816"/>
                </a:cubicBezTo>
                <a:cubicBezTo>
                  <a:pt x="1226457" y="686645"/>
                  <a:pt x="1209524" y="25035"/>
                  <a:pt x="1262743" y="845"/>
                </a:cubicBezTo>
                <a:cubicBezTo>
                  <a:pt x="1315962" y="-23345"/>
                  <a:pt x="1372809" y="478606"/>
                  <a:pt x="1444171" y="588673"/>
                </a:cubicBezTo>
                <a:cubicBezTo>
                  <a:pt x="1515533" y="698740"/>
                  <a:pt x="1603223" y="679992"/>
                  <a:pt x="1690914" y="661245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PA-右箭头 15">
            <a:extLst>
              <a:ext uri="{FF2B5EF4-FFF2-40B4-BE49-F238E27FC236}">
                <a16:creationId xmlns:a16="http://schemas.microsoft.com/office/drawing/2014/main" id="{71507AAF-5F04-FC04-F4F3-A02899890E7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32881" y="5594211"/>
            <a:ext cx="617284" cy="54747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1" name="PA-组合 22">
            <a:extLst>
              <a:ext uri="{FF2B5EF4-FFF2-40B4-BE49-F238E27FC236}">
                <a16:creationId xmlns:a16="http://schemas.microsoft.com/office/drawing/2014/main" id="{C527C032-78DC-772C-9BCF-D1687B329B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97994" y="5033037"/>
            <a:ext cx="3471104" cy="1502632"/>
            <a:chOff x="6275526" y="5044176"/>
            <a:chExt cx="3471104" cy="1502632"/>
          </a:xfrm>
        </p:grpSpPr>
        <p:cxnSp>
          <p:nvCxnSpPr>
            <p:cNvPr id="182" name="PA-StraightArrowConnector 18">
              <a:extLst>
                <a:ext uri="{FF2B5EF4-FFF2-40B4-BE49-F238E27FC236}">
                  <a16:creationId xmlns:a16="http://schemas.microsoft.com/office/drawing/2014/main" id="{CB28932C-7224-2B8A-B292-4FB36A1ACF6D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V="1">
              <a:off x="6700642" y="5095875"/>
              <a:ext cx="0" cy="1323975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PA-StraightArrowConnector 19">
              <a:extLst>
                <a:ext uri="{FF2B5EF4-FFF2-40B4-BE49-F238E27FC236}">
                  <a16:creationId xmlns:a16="http://schemas.microsoft.com/office/drawing/2014/main" id="{646A43D6-69B7-D275-82B7-C22FE1279520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6700642" y="6419850"/>
              <a:ext cx="2598576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PA-文本框 20">
              <a:extLst>
                <a:ext uri="{FF2B5EF4-FFF2-40B4-BE49-F238E27FC236}">
                  <a16:creationId xmlns:a16="http://schemas.microsoft.com/office/drawing/2014/main" id="{A29707ED-494E-D417-63B8-799DC37D7874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275526" y="5044176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QPS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5" name="PA-文本框 21">
              <a:extLst>
                <a:ext uri="{FF2B5EF4-FFF2-40B4-BE49-F238E27FC236}">
                  <a16:creationId xmlns:a16="http://schemas.microsoft.com/office/drawing/2014/main" id="{C4BD8845-A7C1-7261-0AE4-BE793423D7D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241363" y="6292892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295A0B7A-565D-59B5-B6CE-98C9DC2700B6}"/>
              </a:ext>
            </a:extLst>
          </p:cNvPr>
          <p:cNvSpPr/>
          <p:nvPr/>
        </p:nvSpPr>
        <p:spPr>
          <a:xfrm>
            <a:off x="4823110" y="5844111"/>
            <a:ext cx="2466575" cy="84815"/>
          </a:xfrm>
          <a:custGeom>
            <a:avLst/>
            <a:gdLst>
              <a:gd name="connsiteX0" fmla="*/ 0 w 2466575"/>
              <a:gd name="connsiteY0" fmla="*/ 15659 h 84815"/>
              <a:gd name="connsiteX1" fmla="*/ 514831 w 2466575"/>
              <a:gd name="connsiteY1" fmla="*/ 84815 h 84815"/>
              <a:gd name="connsiteX2" fmla="*/ 1252498 w 2466575"/>
              <a:gd name="connsiteY2" fmla="*/ 15659 h 84815"/>
              <a:gd name="connsiteX3" fmla="*/ 1874905 w 2466575"/>
              <a:gd name="connsiteY3" fmla="*/ 291 h 84815"/>
              <a:gd name="connsiteX4" fmla="*/ 2466575 w 2466575"/>
              <a:gd name="connsiteY4" fmla="*/ 23343 h 8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575" h="84815">
                <a:moveTo>
                  <a:pt x="0" y="15659"/>
                </a:moveTo>
                <a:cubicBezTo>
                  <a:pt x="153040" y="50237"/>
                  <a:pt x="306081" y="84815"/>
                  <a:pt x="514831" y="84815"/>
                </a:cubicBezTo>
                <a:cubicBezTo>
                  <a:pt x="723581" y="84815"/>
                  <a:pt x="1025819" y="29746"/>
                  <a:pt x="1252498" y="15659"/>
                </a:cubicBezTo>
                <a:cubicBezTo>
                  <a:pt x="1479177" y="1572"/>
                  <a:pt x="1672559" y="-990"/>
                  <a:pt x="1874905" y="291"/>
                </a:cubicBezTo>
                <a:cubicBezTo>
                  <a:pt x="2077251" y="1572"/>
                  <a:pt x="2271913" y="12457"/>
                  <a:pt x="2466575" y="23343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3.7037E-6 L 0.07891 -0.0027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9" dur="224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0" dur="376" fill="hold">
                                          <p:stCondLst>
                                            <p:cond delay="5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6" dur="224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7" dur="376" fill="hold">
                                          <p:stCondLst>
                                            <p:cond delay="5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7" grpId="1" animBg="1"/>
      <p:bldP spid="127" grpId="2" animBg="1"/>
      <p:bldP spid="131" grpId="0"/>
      <p:bldP spid="132" grpId="0" animBg="1"/>
      <p:bldP spid="133" grpId="0" animBg="1"/>
      <p:bldP spid="136" grpId="0"/>
      <p:bldP spid="137" grpId="0" animBg="1"/>
      <p:bldP spid="138" grpId="0" animBg="1"/>
      <p:bldP spid="140" grpId="0"/>
      <p:bldP spid="141" grpId="0"/>
      <p:bldP spid="142" grpId="0"/>
      <p:bldP spid="143" grpId="0"/>
      <p:bldP spid="103" grpId="0"/>
      <p:bldP spid="173" grpId="0"/>
      <p:bldP spid="177" grpId="0"/>
      <p:bldP spid="178" grpId="0"/>
      <p:bldP spid="179" grpId="0" animBg="1"/>
      <p:bldP spid="180" grpId="0" animBg="1"/>
      <p:bldP spid="1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084DB2-85D1-8F6B-F101-3B04B37AE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异调用的优势是什么？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耦合度低，拓展性强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异步调用，无需等待，性能好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故障隔离，下游服务故障不影响上游业务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缓存消息，流量削峰填谷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异步调用的问题是什么？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不能立即得到调用结果，时效性差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不确定下游业务执行是否成功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业务安全依赖于</a:t>
            </a:r>
            <a:r>
              <a:rPr lang="en-US" altLang="zh-CN" sz="1600"/>
              <a:t>Broker</a:t>
            </a:r>
            <a:r>
              <a:rPr lang="zh-CN" altLang="en-US" sz="1600"/>
              <a:t>的可靠性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3462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同步调用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异步调用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MQ</a:t>
            </a:r>
            <a:r>
              <a:rPr lang="zh-CN" altLang="en-US">
                <a:solidFill>
                  <a:srgbClr val="AD2B26"/>
                </a:solidFill>
              </a:rPr>
              <a:t>技术选型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732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806900" y="2835408"/>
            <a:ext cx="10578200" cy="45719"/>
          </a:xfrm>
          <a:prstGeom prst="roundRect">
            <a:avLst>
              <a:gd name="adj" fmla="val 26844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321299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9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2835408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20755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6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3308015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6834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b="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b="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b="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b="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b="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b="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3770347"/>
            <a:ext cx="11028637" cy="524250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996878"/>
              </p:ext>
            </p:extLst>
          </p:nvPr>
        </p:nvGraphicFramePr>
        <p:xfrm>
          <a:off x="746601" y="2398134"/>
          <a:ext cx="10698798" cy="3842845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7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4F03CC-D4DE-0690-4091-0BC64B4B323B}"/>
              </a:ext>
            </a:extLst>
          </p:cNvPr>
          <p:cNvSpPr/>
          <p:nvPr/>
        </p:nvSpPr>
        <p:spPr>
          <a:xfrm>
            <a:off x="504092" y="1635973"/>
            <a:ext cx="5591908" cy="484688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同步通讯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D29675-A03B-DD11-32C9-0A92D3CE077C}"/>
              </a:ext>
            </a:extLst>
          </p:cNvPr>
          <p:cNvGrpSpPr/>
          <p:nvPr/>
        </p:nvGrpSpPr>
        <p:grpSpPr>
          <a:xfrm>
            <a:off x="4528838" y="2459006"/>
            <a:ext cx="426823" cy="811692"/>
            <a:chOff x="3097005" y="4242148"/>
            <a:chExt cx="467381" cy="8888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E6A14D1-6F3F-0911-6684-253FEA3C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005" y="4242148"/>
              <a:ext cx="467381" cy="888821"/>
            </a:xfrm>
            <a:prstGeom prst="rect">
              <a:avLst/>
            </a:prstGeom>
          </p:spPr>
        </p:pic>
        <p:pic>
          <p:nvPicPr>
            <p:cNvPr id="21" name="Picture 4" descr="Anime girl PNG">
              <a:extLst>
                <a:ext uri="{FF2B5EF4-FFF2-40B4-BE49-F238E27FC236}">
                  <a16:creationId xmlns:a16="http://schemas.microsoft.com/office/drawing/2014/main" id="{D021CABF-7B5F-F214-5BC3-99872952A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792" y="4682057"/>
              <a:ext cx="350151" cy="44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41C471-310E-D7B3-6060-9D3E8E3BAE79}"/>
              </a:ext>
            </a:extLst>
          </p:cNvPr>
          <p:cNvGrpSpPr/>
          <p:nvPr/>
        </p:nvGrpSpPr>
        <p:grpSpPr>
          <a:xfrm>
            <a:off x="4528838" y="3634894"/>
            <a:ext cx="426823" cy="811692"/>
            <a:chOff x="3133792" y="3114388"/>
            <a:chExt cx="467381" cy="88882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B5A4FBC-EBD5-3D65-56AC-40175F33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92" y="3114388"/>
              <a:ext cx="467381" cy="888821"/>
            </a:xfrm>
            <a:prstGeom prst="rect">
              <a:avLst/>
            </a:prstGeom>
          </p:spPr>
        </p:pic>
        <p:pic>
          <p:nvPicPr>
            <p:cNvPr id="24" name="Picture 2" descr="Anime girl PNG">
              <a:extLst>
                <a:ext uri="{FF2B5EF4-FFF2-40B4-BE49-F238E27FC236}">
                  <a16:creationId xmlns:a16="http://schemas.microsoft.com/office/drawing/2014/main" id="{14E68E86-5907-F89C-7A8E-3D54B6DAF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591" y="3513191"/>
              <a:ext cx="323782" cy="470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54F420-FC57-A4FF-1471-BAC31DC42E09}"/>
              </a:ext>
            </a:extLst>
          </p:cNvPr>
          <p:cNvGrpSpPr/>
          <p:nvPr/>
        </p:nvGrpSpPr>
        <p:grpSpPr>
          <a:xfrm>
            <a:off x="4528838" y="4810782"/>
            <a:ext cx="426823" cy="811692"/>
            <a:chOff x="3061992" y="5456541"/>
            <a:chExt cx="467381" cy="88882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1A35C35-58CB-2674-5E80-5F9449A3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992" y="5456541"/>
              <a:ext cx="467381" cy="888821"/>
            </a:xfrm>
            <a:prstGeom prst="rect">
              <a:avLst/>
            </a:prstGeom>
          </p:spPr>
        </p:pic>
        <p:pic>
          <p:nvPicPr>
            <p:cNvPr id="27" name="Picture 6" descr="Anime girl PNG">
              <a:extLst>
                <a:ext uri="{FF2B5EF4-FFF2-40B4-BE49-F238E27FC236}">
                  <a16:creationId xmlns:a16="http://schemas.microsoft.com/office/drawing/2014/main" id="{1EE8B73D-6710-D064-BE54-3D4B54FB4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005" y="5819803"/>
              <a:ext cx="364619" cy="517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F7306DE1-53A1-82E0-762F-7BBCC3D24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676" y="3634894"/>
            <a:ext cx="628776" cy="81169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CEFE635-F43D-6D75-161B-CD08E62E032C}"/>
              </a:ext>
            </a:extLst>
          </p:cNvPr>
          <p:cNvSpPr/>
          <p:nvPr/>
        </p:nvSpPr>
        <p:spPr>
          <a:xfrm>
            <a:off x="6096000" y="1635972"/>
            <a:ext cx="5591908" cy="484688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异步通讯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2B939B3-8BA7-6577-01C1-F24535F4063D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1798452" y="4040740"/>
            <a:ext cx="2730386" cy="0"/>
          </a:xfrm>
          <a:prstGeom prst="straightConnector1">
            <a:avLst/>
          </a:prstGeom>
          <a:ln>
            <a:prstDash val="lgDash"/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4C47F2-1AE9-072C-C286-541CE98E3DF4}"/>
              </a:ext>
            </a:extLst>
          </p:cNvPr>
          <p:cNvGrpSpPr/>
          <p:nvPr/>
        </p:nvGrpSpPr>
        <p:grpSpPr>
          <a:xfrm>
            <a:off x="6392649" y="3584280"/>
            <a:ext cx="497110" cy="945357"/>
            <a:chOff x="6482435" y="3634894"/>
            <a:chExt cx="978758" cy="186131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0DC0FF2-63A1-F970-8B86-3763AC2F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435" y="3634894"/>
              <a:ext cx="978758" cy="1861310"/>
            </a:xfrm>
            <a:prstGeom prst="rect">
              <a:avLst/>
            </a:prstGeom>
          </p:spPr>
        </p:pic>
        <p:pic>
          <p:nvPicPr>
            <p:cNvPr id="33" name="图片 32" descr="微信怎么恢复聊天记录的图片_奇偶次">
              <a:extLst>
                <a:ext uri="{FF2B5EF4-FFF2-40B4-BE49-F238E27FC236}">
                  <a16:creationId xmlns:a16="http://schemas.microsoft.com/office/drawing/2014/main" id="{E16E2C3E-81C9-7200-82CA-288319C1F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" b="47"/>
            <a:stretch>
              <a:fillRect/>
            </a:stretch>
          </p:blipFill>
          <p:spPr bwMode="auto">
            <a:xfrm>
              <a:off x="6500984" y="3657599"/>
              <a:ext cx="932233" cy="1828800"/>
            </a:xfrm>
            <a:custGeom>
              <a:avLst/>
              <a:gdLst>
                <a:gd name="connsiteX0" fmla="*/ 158771 w 965691"/>
                <a:gd name="connsiteY0" fmla="*/ 0 h 1860430"/>
                <a:gd name="connsiteX1" fmla="*/ 819987 w 965691"/>
                <a:gd name="connsiteY1" fmla="*/ 0 h 1860430"/>
                <a:gd name="connsiteX2" fmla="*/ 879125 w 965691"/>
                <a:gd name="connsiteY2" fmla="*/ 11940 h 1860430"/>
                <a:gd name="connsiteX3" fmla="*/ 930978 w 965691"/>
                <a:gd name="connsiteY3" fmla="*/ 46900 h 1860430"/>
                <a:gd name="connsiteX4" fmla="*/ 965691 w 965691"/>
                <a:gd name="connsiteY4" fmla="*/ 98386 h 1860430"/>
                <a:gd name="connsiteX5" fmla="*/ 965691 w 965691"/>
                <a:gd name="connsiteY5" fmla="*/ 1761165 h 1860430"/>
                <a:gd name="connsiteX6" fmla="*/ 930978 w 965691"/>
                <a:gd name="connsiteY6" fmla="*/ 1812650 h 1860430"/>
                <a:gd name="connsiteX7" fmla="*/ 815628 w 965691"/>
                <a:gd name="connsiteY7" fmla="*/ 1860430 h 1860430"/>
                <a:gd name="connsiteX8" fmla="*/ 163130 w 965691"/>
                <a:gd name="connsiteY8" fmla="*/ 1860430 h 1860430"/>
                <a:gd name="connsiteX9" fmla="*/ 0 w 965691"/>
                <a:gd name="connsiteY9" fmla="*/ 1697300 h 1860430"/>
                <a:gd name="connsiteX10" fmla="*/ 0 w 965691"/>
                <a:gd name="connsiteY10" fmla="*/ 162250 h 1860430"/>
                <a:gd name="connsiteX11" fmla="*/ 99633 w 965691"/>
                <a:gd name="connsiteY11" fmla="*/ 11940 h 186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5691" h="1860430">
                  <a:moveTo>
                    <a:pt x="158771" y="0"/>
                  </a:moveTo>
                  <a:lnTo>
                    <a:pt x="819987" y="0"/>
                  </a:lnTo>
                  <a:lnTo>
                    <a:pt x="879125" y="11940"/>
                  </a:lnTo>
                  <a:cubicBezTo>
                    <a:pt x="898642" y="20195"/>
                    <a:pt x="916218" y="32140"/>
                    <a:pt x="930978" y="46900"/>
                  </a:cubicBezTo>
                  <a:lnTo>
                    <a:pt x="965691" y="98386"/>
                  </a:lnTo>
                  <a:lnTo>
                    <a:pt x="965691" y="1761165"/>
                  </a:lnTo>
                  <a:lnTo>
                    <a:pt x="930978" y="1812650"/>
                  </a:lnTo>
                  <a:cubicBezTo>
                    <a:pt x="901457" y="1842171"/>
                    <a:pt x="860675" y="1860430"/>
                    <a:pt x="815628" y="1860430"/>
                  </a:cubicBezTo>
                  <a:lnTo>
                    <a:pt x="163130" y="1860430"/>
                  </a:lnTo>
                  <a:cubicBezTo>
                    <a:pt x="73036" y="1860430"/>
                    <a:pt x="0" y="1787394"/>
                    <a:pt x="0" y="1697300"/>
                  </a:cubicBezTo>
                  <a:lnTo>
                    <a:pt x="0" y="162250"/>
                  </a:lnTo>
                  <a:cubicBezTo>
                    <a:pt x="0" y="94680"/>
                    <a:pt x="41083" y="36704"/>
                    <a:pt x="99633" y="1194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D2DA83-2840-38BB-E13F-4BEE2E92E327}"/>
              </a:ext>
            </a:extLst>
          </p:cNvPr>
          <p:cNvGrpSpPr/>
          <p:nvPr/>
        </p:nvGrpSpPr>
        <p:grpSpPr>
          <a:xfrm>
            <a:off x="10093081" y="3568061"/>
            <a:ext cx="497110" cy="945357"/>
            <a:chOff x="6482435" y="3634894"/>
            <a:chExt cx="978758" cy="186131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E133AAE-6939-B75D-762C-3D193351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435" y="3634894"/>
              <a:ext cx="978758" cy="1861310"/>
            </a:xfrm>
            <a:prstGeom prst="rect">
              <a:avLst/>
            </a:prstGeom>
          </p:spPr>
        </p:pic>
        <p:pic>
          <p:nvPicPr>
            <p:cNvPr id="36" name="图片 35" descr="微信怎么恢复聊天记录的图片_奇偶次">
              <a:extLst>
                <a:ext uri="{FF2B5EF4-FFF2-40B4-BE49-F238E27FC236}">
                  <a16:creationId xmlns:a16="http://schemas.microsoft.com/office/drawing/2014/main" id="{C255656E-91CB-970A-A75F-3E02D99A7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" b="47"/>
            <a:stretch>
              <a:fillRect/>
            </a:stretch>
          </p:blipFill>
          <p:spPr bwMode="auto">
            <a:xfrm>
              <a:off x="6489511" y="3650098"/>
              <a:ext cx="932233" cy="1828800"/>
            </a:xfrm>
            <a:custGeom>
              <a:avLst/>
              <a:gdLst>
                <a:gd name="connsiteX0" fmla="*/ 158771 w 965691"/>
                <a:gd name="connsiteY0" fmla="*/ 0 h 1860430"/>
                <a:gd name="connsiteX1" fmla="*/ 819987 w 965691"/>
                <a:gd name="connsiteY1" fmla="*/ 0 h 1860430"/>
                <a:gd name="connsiteX2" fmla="*/ 879125 w 965691"/>
                <a:gd name="connsiteY2" fmla="*/ 11940 h 1860430"/>
                <a:gd name="connsiteX3" fmla="*/ 930978 w 965691"/>
                <a:gd name="connsiteY3" fmla="*/ 46900 h 1860430"/>
                <a:gd name="connsiteX4" fmla="*/ 965691 w 965691"/>
                <a:gd name="connsiteY4" fmla="*/ 98386 h 1860430"/>
                <a:gd name="connsiteX5" fmla="*/ 965691 w 965691"/>
                <a:gd name="connsiteY5" fmla="*/ 1761165 h 1860430"/>
                <a:gd name="connsiteX6" fmla="*/ 930978 w 965691"/>
                <a:gd name="connsiteY6" fmla="*/ 1812650 h 1860430"/>
                <a:gd name="connsiteX7" fmla="*/ 815628 w 965691"/>
                <a:gd name="connsiteY7" fmla="*/ 1860430 h 1860430"/>
                <a:gd name="connsiteX8" fmla="*/ 163130 w 965691"/>
                <a:gd name="connsiteY8" fmla="*/ 1860430 h 1860430"/>
                <a:gd name="connsiteX9" fmla="*/ 0 w 965691"/>
                <a:gd name="connsiteY9" fmla="*/ 1697300 h 1860430"/>
                <a:gd name="connsiteX10" fmla="*/ 0 w 965691"/>
                <a:gd name="connsiteY10" fmla="*/ 162250 h 1860430"/>
                <a:gd name="connsiteX11" fmla="*/ 99633 w 965691"/>
                <a:gd name="connsiteY11" fmla="*/ 11940 h 186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5691" h="1860430">
                  <a:moveTo>
                    <a:pt x="158771" y="0"/>
                  </a:moveTo>
                  <a:lnTo>
                    <a:pt x="819987" y="0"/>
                  </a:lnTo>
                  <a:lnTo>
                    <a:pt x="879125" y="11940"/>
                  </a:lnTo>
                  <a:cubicBezTo>
                    <a:pt x="898642" y="20195"/>
                    <a:pt x="916218" y="32140"/>
                    <a:pt x="930978" y="46900"/>
                  </a:cubicBezTo>
                  <a:lnTo>
                    <a:pt x="965691" y="98386"/>
                  </a:lnTo>
                  <a:lnTo>
                    <a:pt x="965691" y="1761165"/>
                  </a:lnTo>
                  <a:lnTo>
                    <a:pt x="930978" y="1812650"/>
                  </a:lnTo>
                  <a:cubicBezTo>
                    <a:pt x="901457" y="1842171"/>
                    <a:pt x="860675" y="1860430"/>
                    <a:pt x="815628" y="1860430"/>
                  </a:cubicBezTo>
                  <a:lnTo>
                    <a:pt x="163130" y="1860430"/>
                  </a:lnTo>
                  <a:cubicBezTo>
                    <a:pt x="73036" y="1860430"/>
                    <a:pt x="0" y="1787394"/>
                    <a:pt x="0" y="1697300"/>
                  </a:cubicBezTo>
                  <a:lnTo>
                    <a:pt x="0" y="162250"/>
                  </a:lnTo>
                  <a:cubicBezTo>
                    <a:pt x="0" y="94680"/>
                    <a:pt x="41083" y="36704"/>
                    <a:pt x="99633" y="1194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7C4C438-6447-3B39-E7C1-F5248A7607D6}"/>
              </a:ext>
            </a:extLst>
          </p:cNvPr>
          <p:cNvGrpSpPr/>
          <p:nvPr/>
        </p:nvGrpSpPr>
        <p:grpSpPr>
          <a:xfrm>
            <a:off x="10083240" y="2230125"/>
            <a:ext cx="497110" cy="945357"/>
            <a:chOff x="6482435" y="3634894"/>
            <a:chExt cx="978758" cy="186131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0B46974-A383-FC2E-D009-D16D28B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435" y="3634894"/>
              <a:ext cx="978758" cy="1861310"/>
            </a:xfrm>
            <a:prstGeom prst="rect">
              <a:avLst/>
            </a:prstGeom>
          </p:spPr>
        </p:pic>
        <p:pic>
          <p:nvPicPr>
            <p:cNvPr id="39" name="图片 38" descr="微信怎么恢复聊天记录的图片_奇偶次">
              <a:extLst>
                <a:ext uri="{FF2B5EF4-FFF2-40B4-BE49-F238E27FC236}">
                  <a16:creationId xmlns:a16="http://schemas.microsoft.com/office/drawing/2014/main" id="{C05D1040-9D5B-371A-3EEE-1CFD36645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" b="47"/>
            <a:stretch>
              <a:fillRect/>
            </a:stretch>
          </p:blipFill>
          <p:spPr bwMode="auto">
            <a:xfrm>
              <a:off x="6508485" y="3657599"/>
              <a:ext cx="932233" cy="1828800"/>
            </a:xfrm>
            <a:custGeom>
              <a:avLst/>
              <a:gdLst>
                <a:gd name="connsiteX0" fmla="*/ 158771 w 965691"/>
                <a:gd name="connsiteY0" fmla="*/ 0 h 1860430"/>
                <a:gd name="connsiteX1" fmla="*/ 819987 w 965691"/>
                <a:gd name="connsiteY1" fmla="*/ 0 h 1860430"/>
                <a:gd name="connsiteX2" fmla="*/ 879125 w 965691"/>
                <a:gd name="connsiteY2" fmla="*/ 11940 h 1860430"/>
                <a:gd name="connsiteX3" fmla="*/ 930978 w 965691"/>
                <a:gd name="connsiteY3" fmla="*/ 46900 h 1860430"/>
                <a:gd name="connsiteX4" fmla="*/ 965691 w 965691"/>
                <a:gd name="connsiteY4" fmla="*/ 98386 h 1860430"/>
                <a:gd name="connsiteX5" fmla="*/ 965691 w 965691"/>
                <a:gd name="connsiteY5" fmla="*/ 1761165 h 1860430"/>
                <a:gd name="connsiteX6" fmla="*/ 930978 w 965691"/>
                <a:gd name="connsiteY6" fmla="*/ 1812650 h 1860430"/>
                <a:gd name="connsiteX7" fmla="*/ 815628 w 965691"/>
                <a:gd name="connsiteY7" fmla="*/ 1860430 h 1860430"/>
                <a:gd name="connsiteX8" fmla="*/ 163130 w 965691"/>
                <a:gd name="connsiteY8" fmla="*/ 1860430 h 1860430"/>
                <a:gd name="connsiteX9" fmla="*/ 0 w 965691"/>
                <a:gd name="connsiteY9" fmla="*/ 1697300 h 1860430"/>
                <a:gd name="connsiteX10" fmla="*/ 0 w 965691"/>
                <a:gd name="connsiteY10" fmla="*/ 162250 h 1860430"/>
                <a:gd name="connsiteX11" fmla="*/ 99633 w 965691"/>
                <a:gd name="connsiteY11" fmla="*/ 11940 h 186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5691" h="1860430">
                  <a:moveTo>
                    <a:pt x="158771" y="0"/>
                  </a:moveTo>
                  <a:lnTo>
                    <a:pt x="819987" y="0"/>
                  </a:lnTo>
                  <a:lnTo>
                    <a:pt x="879125" y="11940"/>
                  </a:lnTo>
                  <a:cubicBezTo>
                    <a:pt x="898642" y="20195"/>
                    <a:pt x="916218" y="32140"/>
                    <a:pt x="930978" y="46900"/>
                  </a:cubicBezTo>
                  <a:lnTo>
                    <a:pt x="965691" y="98386"/>
                  </a:lnTo>
                  <a:lnTo>
                    <a:pt x="965691" y="1761165"/>
                  </a:lnTo>
                  <a:lnTo>
                    <a:pt x="930978" y="1812650"/>
                  </a:lnTo>
                  <a:cubicBezTo>
                    <a:pt x="901457" y="1842171"/>
                    <a:pt x="860675" y="1860430"/>
                    <a:pt x="815628" y="1860430"/>
                  </a:cubicBezTo>
                  <a:lnTo>
                    <a:pt x="163130" y="1860430"/>
                  </a:lnTo>
                  <a:cubicBezTo>
                    <a:pt x="73036" y="1860430"/>
                    <a:pt x="0" y="1787394"/>
                    <a:pt x="0" y="1697300"/>
                  </a:cubicBezTo>
                  <a:lnTo>
                    <a:pt x="0" y="162250"/>
                  </a:lnTo>
                  <a:cubicBezTo>
                    <a:pt x="0" y="94680"/>
                    <a:pt x="41083" y="36704"/>
                    <a:pt x="99633" y="1194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7835538-0B7B-177D-AE41-0FDE9167C53E}"/>
              </a:ext>
            </a:extLst>
          </p:cNvPr>
          <p:cNvGrpSpPr/>
          <p:nvPr/>
        </p:nvGrpSpPr>
        <p:grpSpPr>
          <a:xfrm>
            <a:off x="10083240" y="4905997"/>
            <a:ext cx="497110" cy="945357"/>
            <a:chOff x="6482435" y="3634894"/>
            <a:chExt cx="978758" cy="186131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8886CC1-B777-F45A-3314-52F1309B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435" y="3634894"/>
              <a:ext cx="978758" cy="1861310"/>
            </a:xfrm>
            <a:prstGeom prst="rect">
              <a:avLst/>
            </a:prstGeom>
          </p:spPr>
        </p:pic>
        <p:pic>
          <p:nvPicPr>
            <p:cNvPr id="43" name="图片 42" descr="微信怎么恢复聊天记录的图片_奇偶次">
              <a:extLst>
                <a:ext uri="{FF2B5EF4-FFF2-40B4-BE49-F238E27FC236}">
                  <a16:creationId xmlns:a16="http://schemas.microsoft.com/office/drawing/2014/main" id="{B7A08234-77D7-CFD9-1580-C87E686A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5" b="47"/>
            <a:stretch>
              <a:fillRect/>
            </a:stretch>
          </p:blipFill>
          <p:spPr bwMode="auto">
            <a:xfrm>
              <a:off x="6508485" y="3657599"/>
              <a:ext cx="932233" cy="1828800"/>
            </a:xfrm>
            <a:custGeom>
              <a:avLst/>
              <a:gdLst>
                <a:gd name="connsiteX0" fmla="*/ 158771 w 965691"/>
                <a:gd name="connsiteY0" fmla="*/ 0 h 1860430"/>
                <a:gd name="connsiteX1" fmla="*/ 819987 w 965691"/>
                <a:gd name="connsiteY1" fmla="*/ 0 h 1860430"/>
                <a:gd name="connsiteX2" fmla="*/ 879125 w 965691"/>
                <a:gd name="connsiteY2" fmla="*/ 11940 h 1860430"/>
                <a:gd name="connsiteX3" fmla="*/ 930978 w 965691"/>
                <a:gd name="connsiteY3" fmla="*/ 46900 h 1860430"/>
                <a:gd name="connsiteX4" fmla="*/ 965691 w 965691"/>
                <a:gd name="connsiteY4" fmla="*/ 98386 h 1860430"/>
                <a:gd name="connsiteX5" fmla="*/ 965691 w 965691"/>
                <a:gd name="connsiteY5" fmla="*/ 1761165 h 1860430"/>
                <a:gd name="connsiteX6" fmla="*/ 930978 w 965691"/>
                <a:gd name="connsiteY6" fmla="*/ 1812650 h 1860430"/>
                <a:gd name="connsiteX7" fmla="*/ 815628 w 965691"/>
                <a:gd name="connsiteY7" fmla="*/ 1860430 h 1860430"/>
                <a:gd name="connsiteX8" fmla="*/ 163130 w 965691"/>
                <a:gd name="connsiteY8" fmla="*/ 1860430 h 1860430"/>
                <a:gd name="connsiteX9" fmla="*/ 0 w 965691"/>
                <a:gd name="connsiteY9" fmla="*/ 1697300 h 1860430"/>
                <a:gd name="connsiteX10" fmla="*/ 0 w 965691"/>
                <a:gd name="connsiteY10" fmla="*/ 162250 h 1860430"/>
                <a:gd name="connsiteX11" fmla="*/ 99633 w 965691"/>
                <a:gd name="connsiteY11" fmla="*/ 11940 h 186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5691" h="1860430">
                  <a:moveTo>
                    <a:pt x="158771" y="0"/>
                  </a:moveTo>
                  <a:lnTo>
                    <a:pt x="819987" y="0"/>
                  </a:lnTo>
                  <a:lnTo>
                    <a:pt x="879125" y="11940"/>
                  </a:lnTo>
                  <a:cubicBezTo>
                    <a:pt x="898642" y="20195"/>
                    <a:pt x="916218" y="32140"/>
                    <a:pt x="930978" y="46900"/>
                  </a:cubicBezTo>
                  <a:lnTo>
                    <a:pt x="965691" y="98386"/>
                  </a:lnTo>
                  <a:lnTo>
                    <a:pt x="965691" y="1761165"/>
                  </a:lnTo>
                  <a:lnTo>
                    <a:pt x="930978" y="1812650"/>
                  </a:lnTo>
                  <a:cubicBezTo>
                    <a:pt x="901457" y="1842171"/>
                    <a:pt x="860675" y="1860430"/>
                    <a:pt x="815628" y="1860430"/>
                  </a:cubicBezTo>
                  <a:lnTo>
                    <a:pt x="163130" y="1860430"/>
                  </a:lnTo>
                  <a:cubicBezTo>
                    <a:pt x="73036" y="1860430"/>
                    <a:pt x="0" y="1787394"/>
                    <a:pt x="0" y="1697300"/>
                  </a:cubicBezTo>
                  <a:lnTo>
                    <a:pt x="0" y="162250"/>
                  </a:lnTo>
                  <a:cubicBezTo>
                    <a:pt x="0" y="94680"/>
                    <a:pt x="41083" y="36704"/>
                    <a:pt x="99633" y="1194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4650B0D7-40D4-2263-6F23-E71DC11C385A}"/>
              </a:ext>
            </a:extLst>
          </p:cNvPr>
          <p:cNvSpPr/>
          <p:nvPr/>
        </p:nvSpPr>
        <p:spPr>
          <a:xfrm>
            <a:off x="6316154" y="3867015"/>
            <a:ext cx="807978" cy="315122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今晚约吗？</a:t>
            </a:r>
          </a:p>
        </p:txBody>
      </p:sp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4127365E-104C-C096-A979-955BC3DC6C74}"/>
              </a:ext>
            </a:extLst>
          </p:cNvPr>
          <p:cNvSpPr/>
          <p:nvPr/>
        </p:nvSpPr>
        <p:spPr>
          <a:xfrm>
            <a:off x="9926943" y="5317958"/>
            <a:ext cx="665410" cy="360363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滚吧</a:t>
            </a: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9473236E-8668-98FF-68D2-E6F398ADA174}"/>
              </a:ext>
            </a:extLst>
          </p:cNvPr>
          <p:cNvSpPr/>
          <p:nvPr/>
        </p:nvSpPr>
        <p:spPr>
          <a:xfrm>
            <a:off x="9990869" y="3876776"/>
            <a:ext cx="665410" cy="360363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滚吧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8FA21E36-A3DC-F139-5E19-40FD0559918B}"/>
              </a:ext>
            </a:extLst>
          </p:cNvPr>
          <p:cNvSpPr/>
          <p:nvPr/>
        </p:nvSpPr>
        <p:spPr>
          <a:xfrm>
            <a:off x="9947707" y="2522621"/>
            <a:ext cx="665410" cy="360363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滚吧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4100AB5-A75F-DC69-BEFB-29738360CE8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909967" y="2864852"/>
            <a:ext cx="2618871" cy="836040"/>
          </a:xfrm>
          <a:prstGeom prst="straightConnector1">
            <a:avLst/>
          </a:prstGeom>
          <a:ln>
            <a:gradFill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5400000" scaled="1"/>
            </a:gradFill>
            <a:prstDash val="lgDash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1657A76-C983-A8E3-B5B3-F399C10C7F0F}"/>
              </a:ext>
            </a:extLst>
          </p:cNvPr>
          <p:cNvCxnSpPr>
            <a:cxnSpLocks/>
          </p:cNvCxnSpPr>
          <p:nvPr/>
        </p:nvCxnSpPr>
        <p:spPr>
          <a:xfrm>
            <a:off x="1969510" y="4273774"/>
            <a:ext cx="2547325" cy="957917"/>
          </a:xfrm>
          <a:prstGeom prst="straightConnector1">
            <a:avLst/>
          </a:prstGeom>
          <a:ln>
            <a:gradFill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5400000" scaled="1"/>
            </a:gradFill>
            <a:prstDash val="lgDash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对话气泡: 圆角矩形 57">
            <a:extLst>
              <a:ext uri="{FF2B5EF4-FFF2-40B4-BE49-F238E27FC236}">
                <a16:creationId xmlns:a16="http://schemas.microsoft.com/office/drawing/2014/main" id="{4092024F-CD54-97DE-0C9F-8395D5EFDD86}"/>
              </a:ext>
            </a:extLst>
          </p:cNvPr>
          <p:cNvSpPr/>
          <p:nvPr/>
        </p:nvSpPr>
        <p:spPr>
          <a:xfrm>
            <a:off x="6349198" y="3953947"/>
            <a:ext cx="807978" cy="315122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今晚约吗？</a:t>
            </a:r>
          </a:p>
        </p:txBody>
      </p:sp>
      <p:sp>
        <p:nvSpPr>
          <p:cNvPr id="59" name="对话气泡: 圆角矩形 58">
            <a:extLst>
              <a:ext uri="{FF2B5EF4-FFF2-40B4-BE49-F238E27FC236}">
                <a16:creationId xmlns:a16="http://schemas.microsoft.com/office/drawing/2014/main" id="{61B75804-6804-8F93-10EB-455E401149B1}"/>
              </a:ext>
            </a:extLst>
          </p:cNvPr>
          <p:cNvSpPr/>
          <p:nvPr/>
        </p:nvSpPr>
        <p:spPr>
          <a:xfrm>
            <a:off x="6262180" y="3899396"/>
            <a:ext cx="807978" cy="315122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今晚约吗？</a:t>
            </a:r>
          </a:p>
        </p:txBody>
      </p:sp>
      <p:sp>
        <p:nvSpPr>
          <p:cNvPr id="60" name="对话气泡: 圆角矩形 59">
            <a:extLst>
              <a:ext uri="{FF2B5EF4-FFF2-40B4-BE49-F238E27FC236}">
                <a16:creationId xmlns:a16="http://schemas.microsoft.com/office/drawing/2014/main" id="{CFE805CA-DB29-5970-625C-5D771E0A2650}"/>
              </a:ext>
            </a:extLst>
          </p:cNvPr>
          <p:cNvSpPr/>
          <p:nvPr/>
        </p:nvSpPr>
        <p:spPr>
          <a:xfrm>
            <a:off x="6332676" y="3878547"/>
            <a:ext cx="807978" cy="315122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今晚约吗？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68FE9927-2A65-A569-4A43-69AC8F21E141}"/>
              </a:ext>
            </a:extLst>
          </p:cNvPr>
          <p:cNvSpPr/>
          <p:nvPr/>
        </p:nvSpPr>
        <p:spPr>
          <a:xfrm>
            <a:off x="9959421" y="3881128"/>
            <a:ext cx="665410" cy="360363"/>
          </a:xfrm>
          <a:prstGeom prst="wedgeRoundRectCallout">
            <a:avLst>
              <a:gd name="adj1" fmla="val -67210"/>
              <a:gd name="adj2" fmla="val 24423"/>
              <a:gd name="adj3" fmla="val 16667"/>
            </a:avLst>
          </a:prstGeom>
          <a:solidFill>
            <a:srgbClr val="9DE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滚吧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49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3013 -0.0037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29557 -0.0046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11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28958 -0.2044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10231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4.81481E-6 L 0.30027 0.19629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9815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07407E-6 L 0.30131 -0.00371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85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29193 0.19283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10648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3.7037E-7 L -0.29024 -0.21482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10625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3.7037E-7 L -0.29557 -0.00463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231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53" presetClass="exit" presetSubtype="32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53" presetClass="exit" presetSubtype="32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4" grpId="0" animBg="1"/>
      <p:bldP spid="64" grpId="1" animBg="1"/>
      <p:bldP spid="6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4284058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721276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1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4777215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720405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6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5260107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606125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614723" y="5732706"/>
            <a:ext cx="11028637" cy="428945"/>
          </a:xfrm>
          <a:prstGeom prst="roundRect">
            <a:avLst>
              <a:gd name="adj" fmla="val 26844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461992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6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37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5A075-0E0E-7F7A-0545-0468C7C2D3A5}"/>
              </a:ext>
            </a:extLst>
          </p:cNvPr>
          <p:cNvSpPr/>
          <p:nvPr/>
        </p:nvSpPr>
        <p:spPr>
          <a:xfrm>
            <a:off x="731634" y="2244559"/>
            <a:ext cx="10749486" cy="4224821"/>
          </a:xfrm>
          <a:prstGeom prst="roundRect">
            <a:avLst>
              <a:gd name="adj" fmla="val 2982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MQ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技术选型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8D89FB8-02CE-FF77-C944-EC7DBCF45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34279"/>
          </a:xfrm>
        </p:spPr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 （</a:t>
            </a:r>
            <a:r>
              <a:rPr lang="en-US" altLang="zh-CN" b="1"/>
              <a:t>M</a:t>
            </a:r>
            <a:r>
              <a:rPr lang="en-US" altLang="zh-CN"/>
              <a:t>essage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），中文是消息队列，字面来看就是存放消息的队列。也就是异步调用中的</a:t>
            </a:r>
            <a:r>
              <a:rPr lang="en-US" altLang="zh-CN"/>
              <a:t>Broker</a:t>
            </a:r>
            <a:r>
              <a:rPr lang="zh-CN" altLang="en-US"/>
              <a:t>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8DFF5E-DFB9-CDE6-32E5-83EE10E714D1}"/>
              </a:ext>
            </a:extLst>
          </p:cNvPr>
          <p:cNvSpPr/>
          <p:nvPr/>
        </p:nvSpPr>
        <p:spPr>
          <a:xfrm>
            <a:off x="2363055" y="2157573"/>
            <a:ext cx="2722653" cy="4499673"/>
          </a:xfrm>
          <a:prstGeom prst="roundRect">
            <a:avLst>
              <a:gd name="adj" fmla="val 6466"/>
            </a:avLst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1FD1C2-D3A8-6E55-35C2-47442EED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900688"/>
              </p:ext>
            </p:extLst>
          </p:nvPr>
        </p:nvGraphicFramePr>
        <p:xfrm>
          <a:off x="746601" y="2398134"/>
          <a:ext cx="10698798" cy="3805161"/>
        </p:xfrm>
        <a:graphic>
          <a:graphicData uri="http://schemas.openxmlformats.org/drawingml/2006/table">
            <a:tbl>
              <a:tblPr firstRow="1">
                <a:effectLst/>
                <a:tableStyleId>{073A0DAA-6AF3-43AB-8588-CEC1D06C72B9}</a:tableStyleId>
              </a:tblPr>
              <a:tblGrid>
                <a:gridCol w="15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2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endParaRPr lang="zh-CN" altLang="en-US" sz="160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ActiveMQ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RocketMQ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2000" kern="1200" dirty="0">
                          <a:solidFill>
                            <a:srgbClr val="AD2B26"/>
                          </a:solidFill>
                          <a:latin typeface="+mj-lt"/>
                          <a:ea typeface="+mn-ea"/>
                          <a:cs typeface="+mn-cs"/>
                        </a:rPr>
                        <a:t>Kafka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公司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社区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Rabbit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阿里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开发语言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Scala&amp;Java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协议支持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AMQP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SMTP</a:t>
                      </a: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STOMP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OpenWire,STOMP</a:t>
                      </a: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REST,XMPP,AMQP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自定义协议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可用性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单机吞吐量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非常高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7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消息延迟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微秒级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毫秒级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 dirty="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毫秒以内</a:t>
                      </a: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33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j-lt"/>
                          <a:ea typeface="+mn-ea"/>
                          <a:cs typeface="+mn-cs"/>
                        </a:rPr>
                        <a:t>消息可靠性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algn="ctr" defTabSz="1219170" rtl="0" eaLnBrk="1" latinLnBrk="0" hangingPunct="1">
                        <a:buNone/>
                      </a:pPr>
                      <a:r>
                        <a:rPr lang="zh-CN" altLang="en-US" sz="1050" kern="1200">
                          <a:solidFill>
                            <a:srgbClr val="4C5252"/>
                          </a:solidFill>
                          <a:latin typeface="+mn-lt"/>
                          <a:ea typeface="+mn-ea"/>
                          <a:cs typeface="+mn-cs"/>
                        </a:rPr>
                        <a:t>一般</a:t>
                      </a:r>
                      <a:endParaRPr lang="zh-CN" altLang="en-US" sz="1050" kern="1200" dirty="0">
                        <a:solidFill>
                          <a:srgbClr val="4C525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38" marR="120638" marT="60309" marB="603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B7ABCC-6B76-95B2-D252-A3F3CDFB2CAB}"/>
              </a:ext>
            </a:extLst>
          </p:cNvPr>
          <p:cNvCxnSpPr>
            <a:cxnSpLocks/>
          </p:cNvCxnSpPr>
          <p:nvPr/>
        </p:nvCxnSpPr>
        <p:spPr>
          <a:xfrm>
            <a:off x="806900" y="2852085"/>
            <a:ext cx="10602463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4CD561E-C3B4-73E2-FA2B-CF660079ABE7}"/>
              </a:ext>
            </a:extLst>
          </p:cNvPr>
          <p:cNvCxnSpPr>
            <a:cxnSpLocks/>
          </p:cNvCxnSpPr>
          <p:nvPr/>
        </p:nvCxnSpPr>
        <p:spPr>
          <a:xfrm>
            <a:off x="2363055" y="2852085"/>
            <a:ext cx="272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0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6612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安装部署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快速入门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数据隔离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02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安装部署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我们先参考讲义中的内容来安装</a:t>
            </a:r>
            <a:r>
              <a:rPr lang="en-US" altLang="zh-CN"/>
              <a:t>MQ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B610343-734D-9BE2-3732-CEF89C01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83" y="2386942"/>
            <a:ext cx="1813447" cy="4110993"/>
          </a:xfrm>
          <a:prstGeom prst="roundRect">
            <a:avLst>
              <a:gd name="adj" fmla="val 73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4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B139F58-97D0-5AE2-1F08-1DA1BB3BE3C5}"/>
              </a:ext>
            </a:extLst>
          </p:cNvPr>
          <p:cNvSpPr/>
          <p:nvPr/>
        </p:nvSpPr>
        <p:spPr>
          <a:xfrm>
            <a:off x="4583725" y="3125496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72AEE8A-22FD-2272-E6B3-D109899C7DCD}"/>
              </a:ext>
            </a:extLst>
          </p:cNvPr>
          <p:cNvSpPr/>
          <p:nvPr/>
        </p:nvSpPr>
        <p:spPr>
          <a:xfrm>
            <a:off x="5287110" y="4724319"/>
            <a:ext cx="3848100" cy="1820096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>
                  <a:alpha val="31000"/>
                </a:srgbClr>
              </a:gs>
              <a:gs pos="70000">
                <a:srgbClr val="44A9C4">
                  <a:alpha val="57000"/>
                </a:srgbClr>
              </a:gs>
            </a:gsLst>
            <a:lin ang="54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基本介绍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的整体架构及核心概念：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virtual-host</a:t>
            </a:r>
            <a:r>
              <a:rPr lang="zh-CN" altLang="en-US" sz="1400"/>
              <a:t>：虚拟主机，起到数据隔离的作用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publisher</a:t>
            </a:r>
            <a:r>
              <a:rPr lang="zh-CN" altLang="en-US" sz="1400"/>
              <a:t>：消息发送者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consumer</a:t>
            </a:r>
            <a:r>
              <a:rPr lang="zh-CN" altLang="en-US" sz="1400"/>
              <a:t>：消息的消费者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queue</a:t>
            </a:r>
            <a:r>
              <a:rPr lang="zh-CN" altLang="en-US" sz="1400"/>
              <a:t>：队列，存储消息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exchange</a:t>
            </a:r>
            <a:r>
              <a:rPr lang="zh-CN" altLang="en-US" sz="1400"/>
              <a:t>：交换机，负责路由消息</a:t>
            </a:r>
            <a:endParaRPr lang="en-US" altLang="zh-CN" sz="14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E34DBBF-95B5-E946-EF74-B966139269BC}"/>
              </a:ext>
            </a:extLst>
          </p:cNvPr>
          <p:cNvSpPr/>
          <p:nvPr/>
        </p:nvSpPr>
        <p:spPr>
          <a:xfrm>
            <a:off x="5124453" y="4416581"/>
            <a:ext cx="3848100" cy="1820096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F75B08F-EB68-54F3-78CF-5EFFC52832C2}"/>
              </a:ext>
            </a:extLst>
          </p:cNvPr>
          <p:cNvSpPr/>
          <p:nvPr/>
        </p:nvSpPr>
        <p:spPr>
          <a:xfrm>
            <a:off x="4964725" y="4057345"/>
            <a:ext cx="3848100" cy="1897978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6F5B76F-6C7E-79DC-090C-5CFFE839F44E}"/>
              </a:ext>
            </a:extLst>
          </p:cNvPr>
          <p:cNvSpPr/>
          <p:nvPr/>
        </p:nvSpPr>
        <p:spPr>
          <a:xfrm>
            <a:off x="2731475" y="4739453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D0A0A96E-2772-4920-C4F4-8D9EE680ED2F}"/>
              </a:ext>
            </a:extLst>
          </p:cNvPr>
          <p:cNvSpPr/>
          <p:nvPr/>
        </p:nvSpPr>
        <p:spPr>
          <a:xfrm rot="16200000">
            <a:off x="7851418" y="3989165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8D4A5B43-91C1-81D8-5E19-2A919ADE1965}"/>
              </a:ext>
            </a:extLst>
          </p:cNvPr>
          <p:cNvSpPr/>
          <p:nvPr/>
        </p:nvSpPr>
        <p:spPr>
          <a:xfrm rot="16200000">
            <a:off x="7851418" y="452824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FED67FB1-F788-2277-518C-4F5ED07BD76C}"/>
              </a:ext>
            </a:extLst>
          </p:cNvPr>
          <p:cNvSpPr/>
          <p:nvPr/>
        </p:nvSpPr>
        <p:spPr>
          <a:xfrm rot="16200000">
            <a:off x="7851418" y="506732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59" name="流程图: 磁盘 58">
            <a:extLst>
              <a:ext uri="{FF2B5EF4-FFF2-40B4-BE49-F238E27FC236}">
                <a16:creationId xmlns:a16="http://schemas.microsoft.com/office/drawing/2014/main" id="{82300448-9B8B-9167-B377-2CF4C1547E48}"/>
              </a:ext>
            </a:extLst>
          </p:cNvPr>
          <p:cNvSpPr/>
          <p:nvPr/>
        </p:nvSpPr>
        <p:spPr>
          <a:xfrm>
            <a:off x="5293600" y="4579655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60" name="流程图: 磁盘 59">
            <a:extLst>
              <a:ext uri="{FF2B5EF4-FFF2-40B4-BE49-F238E27FC236}">
                <a16:creationId xmlns:a16="http://schemas.microsoft.com/office/drawing/2014/main" id="{C9FCBE8B-D1CD-2E00-F9FD-7A79F8D7FBCB}"/>
              </a:ext>
            </a:extLst>
          </p:cNvPr>
          <p:cNvSpPr/>
          <p:nvPr/>
        </p:nvSpPr>
        <p:spPr>
          <a:xfrm>
            <a:off x="5293600" y="5131885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021037-B082-BC3B-51AA-F10037F4872D}"/>
              </a:ext>
            </a:extLst>
          </p:cNvPr>
          <p:cNvCxnSpPr>
            <a:stCxn id="59" idx="4"/>
            <a:endCxn id="56" idx="1"/>
          </p:cNvCxnSpPr>
          <p:nvPr/>
        </p:nvCxnSpPr>
        <p:spPr>
          <a:xfrm flipV="1">
            <a:off x="6163612" y="4438722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B18D727-37B7-1EB7-C7A4-4CE64F03B54A}"/>
              </a:ext>
            </a:extLst>
          </p:cNvPr>
          <p:cNvCxnSpPr>
            <a:cxnSpLocks/>
            <a:stCxn id="60" idx="4"/>
            <a:endCxn id="56" idx="1"/>
          </p:cNvCxnSpPr>
          <p:nvPr/>
        </p:nvCxnSpPr>
        <p:spPr>
          <a:xfrm flipV="1">
            <a:off x="6163612" y="4438722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D5BFF4C-02A4-BD36-9E64-EE3BB1C79127}"/>
              </a:ext>
            </a:extLst>
          </p:cNvPr>
          <p:cNvCxnSpPr>
            <a:cxnSpLocks/>
            <a:stCxn id="60" idx="4"/>
            <a:endCxn id="57" idx="1"/>
          </p:cNvCxnSpPr>
          <p:nvPr/>
        </p:nvCxnSpPr>
        <p:spPr>
          <a:xfrm flipV="1">
            <a:off x="6163612" y="4977801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E0ECA3B-B79F-7B86-E59C-82A3B3C50C20}"/>
              </a:ext>
            </a:extLst>
          </p:cNvPr>
          <p:cNvCxnSpPr>
            <a:cxnSpLocks/>
            <a:stCxn id="60" idx="4"/>
            <a:endCxn id="58" idx="1"/>
          </p:cNvCxnSpPr>
          <p:nvPr/>
        </p:nvCxnSpPr>
        <p:spPr>
          <a:xfrm>
            <a:off x="6163612" y="5291683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399FBA3D-91BD-A448-6F28-5E0300AD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34" y="3240103"/>
            <a:ext cx="620956" cy="620956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BF1A6DF3-80BA-60B1-30B9-079F717594D5}"/>
              </a:ext>
            </a:extLst>
          </p:cNvPr>
          <p:cNvSpPr txBox="1"/>
          <p:nvPr/>
        </p:nvSpPr>
        <p:spPr>
          <a:xfrm>
            <a:off x="6355890" y="3330710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 dirty="0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B1577E9-28B7-3BAD-69D9-FB89CC63D594}"/>
              </a:ext>
            </a:extLst>
          </p:cNvPr>
          <p:cNvCxnSpPr>
            <a:cxnSpLocks/>
            <a:stCxn id="55" idx="3"/>
            <a:endCxn id="59" idx="2"/>
          </p:cNvCxnSpPr>
          <p:nvPr/>
        </p:nvCxnSpPr>
        <p:spPr>
          <a:xfrm flipV="1">
            <a:off x="3831381" y="4739453"/>
            <a:ext cx="1462219" cy="37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EC4E754-F369-7EF1-D1A9-A8E38B44F11F}"/>
              </a:ext>
            </a:extLst>
          </p:cNvPr>
          <p:cNvCxnSpPr>
            <a:cxnSpLocks/>
            <a:stCxn id="55" idx="3"/>
            <a:endCxn id="60" idx="2"/>
          </p:cNvCxnSpPr>
          <p:nvPr/>
        </p:nvCxnSpPr>
        <p:spPr>
          <a:xfrm>
            <a:off x="3831381" y="5118734"/>
            <a:ext cx="1462219" cy="172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BA06DE5-799B-B89B-21F2-E81C7111CEAE}"/>
              </a:ext>
            </a:extLst>
          </p:cNvPr>
          <p:cNvSpPr/>
          <p:nvPr/>
        </p:nvSpPr>
        <p:spPr>
          <a:xfrm>
            <a:off x="9976414" y="3971460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7A55282-510F-6BFE-48DB-A0BD23C920B1}"/>
              </a:ext>
            </a:extLst>
          </p:cNvPr>
          <p:cNvSpPr/>
          <p:nvPr/>
        </p:nvSpPr>
        <p:spPr>
          <a:xfrm>
            <a:off x="9976414" y="5367502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B84279C-B311-49B7-B0D7-0C136F28CE53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 flipV="1">
            <a:off x="8441908" y="4304353"/>
            <a:ext cx="1534506" cy="134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23148C-DED7-8C13-24EF-FD4BEB7FDA4D}"/>
              </a:ext>
            </a:extLst>
          </p:cNvPr>
          <p:cNvCxnSpPr>
            <a:stCxn id="57" idx="3"/>
            <a:endCxn id="70" idx="1"/>
          </p:cNvCxnSpPr>
          <p:nvPr/>
        </p:nvCxnSpPr>
        <p:spPr>
          <a:xfrm>
            <a:off x="8441908" y="4977801"/>
            <a:ext cx="1534506" cy="722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94E3CC0-F816-1EF6-086C-E1C8892DE137}"/>
              </a:ext>
            </a:extLst>
          </p:cNvPr>
          <p:cNvCxnSpPr>
            <a:stCxn id="58" idx="3"/>
            <a:endCxn id="70" idx="1"/>
          </p:cNvCxnSpPr>
          <p:nvPr/>
        </p:nvCxnSpPr>
        <p:spPr>
          <a:xfrm>
            <a:off x="8441908" y="5516880"/>
            <a:ext cx="1534506" cy="183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C2BD88A-4ACA-1AB2-E851-539E61B5B9EE}"/>
              </a:ext>
            </a:extLst>
          </p:cNvPr>
          <p:cNvCxnSpPr>
            <a:cxnSpLocks/>
            <a:stCxn id="58" idx="3"/>
            <a:endCxn id="69" idx="1"/>
          </p:cNvCxnSpPr>
          <p:nvPr/>
        </p:nvCxnSpPr>
        <p:spPr>
          <a:xfrm flipV="1">
            <a:off x="8441908" y="4304353"/>
            <a:ext cx="1534506" cy="1212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1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2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3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2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3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4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3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9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0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6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7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3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4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9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0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6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7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21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22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/>
      <p:bldP spid="69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安装部署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数据隔离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3060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课程背景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AAD70D-14EC-0295-B91F-4C660D6D66F4}"/>
              </a:ext>
            </a:extLst>
          </p:cNvPr>
          <p:cNvSpPr/>
          <p:nvPr/>
        </p:nvSpPr>
        <p:spPr>
          <a:xfrm>
            <a:off x="3732245" y="3223727"/>
            <a:ext cx="1212979" cy="59249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</a:t>
            </a:r>
            <a:endParaRPr lang="en-US" altLang="zh-CN" sz="1400"/>
          </a:p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EB0B53C-508A-0339-F36B-C191722931AE}"/>
              </a:ext>
            </a:extLst>
          </p:cNvPr>
          <p:cNvSpPr/>
          <p:nvPr/>
        </p:nvSpPr>
        <p:spPr>
          <a:xfrm>
            <a:off x="6640288" y="3223727"/>
            <a:ext cx="1212979" cy="59249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风控</a:t>
            </a:r>
            <a:endParaRPr lang="en-US" altLang="zh-CN" sz="1400"/>
          </a:p>
          <a:p>
            <a:pPr algn="ctr"/>
            <a:r>
              <a:rPr lang="zh-CN" altLang="en-US" sz="1400"/>
              <a:t>微服务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DA3420A-15DA-FDFC-25C5-3B30C006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07" y="3160279"/>
            <a:ext cx="646232" cy="719390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1B85D98-3228-997E-DC77-1129351E9221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1884439" y="3519974"/>
            <a:ext cx="1847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F4B026B-A51E-8FA9-5CCE-AC4C60B3FA73}"/>
              </a:ext>
            </a:extLst>
          </p:cNvPr>
          <p:cNvSpPr txBox="1"/>
          <p:nvPr/>
        </p:nvSpPr>
        <p:spPr>
          <a:xfrm>
            <a:off x="2426438" y="326605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登录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圆柱体 50">
            <a:extLst>
              <a:ext uri="{FF2B5EF4-FFF2-40B4-BE49-F238E27FC236}">
                <a16:creationId xmlns:a16="http://schemas.microsoft.com/office/drawing/2014/main" id="{A2F02311-11F9-309C-E0DC-CC67E20D98DF}"/>
              </a:ext>
            </a:extLst>
          </p:cNvPr>
          <p:cNvSpPr/>
          <p:nvPr/>
        </p:nvSpPr>
        <p:spPr>
          <a:xfrm>
            <a:off x="3992819" y="4744758"/>
            <a:ext cx="691829" cy="564360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278951B-DD49-4BC4-2519-F3A940CBB26E}"/>
              </a:ext>
            </a:extLst>
          </p:cNvPr>
          <p:cNvCxnSpPr>
            <a:cxnSpLocks/>
            <a:stCxn id="3" idx="2"/>
            <a:endCxn id="51" idx="1"/>
          </p:cNvCxnSpPr>
          <p:nvPr/>
        </p:nvCxnSpPr>
        <p:spPr>
          <a:xfrm flipH="1">
            <a:off x="4338734" y="3816221"/>
            <a:ext cx="1" cy="9285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004DB74-4586-30BC-E7F1-3154BD6B5CE4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4945224" y="3519974"/>
            <a:ext cx="169506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D5E162E-282B-23DB-21CD-C0D3DB4EF684}"/>
              </a:ext>
            </a:extLst>
          </p:cNvPr>
          <p:cNvSpPr txBox="1"/>
          <p:nvPr/>
        </p:nvSpPr>
        <p:spPr>
          <a:xfrm>
            <a:off x="3328520" y="4037821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查询并校验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用户信息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C9ADD571-11C5-6452-B32D-3C629829DC4E}"/>
              </a:ext>
            </a:extLst>
          </p:cNvPr>
          <p:cNvSpPr/>
          <p:nvPr/>
        </p:nvSpPr>
        <p:spPr>
          <a:xfrm>
            <a:off x="6900862" y="4744758"/>
            <a:ext cx="691829" cy="564360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1C94E33-F3CA-9F12-3E4D-EF0560A2F9E2}"/>
              </a:ext>
            </a:extLst>
          </p:cNvPr>
          <p:cNvCxnSpPr>
            <a:cxnSpLocks/>
            <a:stCxn id="41" idx="2"/>
            <a:endCxn id="57" idx="1"/>
          </p:cNvCxnSpPr>
          <p:nvPr/>
        </p:nvCxnSpPr>
        <p:spPr>
          <a:xfrm flipH="1">
            <a:off x="7246777" y="3816221"/>
            <a:ext cx="1" cy="9285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9095AAA-FFFC-BFE9-368E-AC32AC214514}"/>
              </a:ext>
            </a:extLst>
          </p:cNvPr>
          <p:cNvSpPr txBox="1"/>
          <p:nvPr/>
        </p:nvSpPr>
        <p:spPr>
          <a:xfrm>
            <a:off x="5221125" y="328722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提交登录信息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2070CC-6458-D5FC-2A20-03E9C4640787}"/>
              </a:ext>
            </a:extLst>
          </p:cNvPr>
          <p:cNvSpPr txBox="1"/>
          <p:nvPr/>
        </p:nvSpPr>
        <p:spPr>
          <a:xfrm>
            <a:off x="7333861" y="4124131"/>
            <a:ext cx="1763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记录登录信息</a:t>
            </a:r>
            <a:b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判断是否存在登录风险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38B78BA-2B9B-2295-8BD4-06402F573A41}"/>
              </a:ext>
            </a:extLst>
          </p:cNvPr>
          <p:cNvSpPr/>
          <p:nvPr/>
        </p:nvSpPr>
        <p:spPr>
          <a:xfrm>
            <a:off x="9548330" y="3220044"/>
            <a:ext cx="1212979" cy="59249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短信</a:t>
            </a:r>
            <a:endParaRPr lang="en-US" altLang="zh-CN" sz="1400"/>
          </a:p>
          <a:p>
            <a:pPr algn="ctr"/>
            <a:r>
              <a:rPr lang="zh-CN" altLang="en-US" sz="1400"/>
              <a:t>微服务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86F5DD5-EA62-2CF0-E0AF-B1AF06A84EE4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 flipV="1">
            <a:off x="7853267" y="3516291"/>
            <a:ext cx="1695063" cy="36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柱体 67">
            <a:extLst>
              <a:ext uri="{FF2B5EF4-FFF2-40B4-BE49-F238E27FC236}">
                <a16:creationId xmlns:a16="http://schemas.microsoft.com/office/drawing/2014/main" id="{75C1B7A7-5B82-9C8D-A60F-D48AD0EF6A67}"/>
              </a:ext>
            </a:extLst>
          </p:cNvPr>
          <p:cNvSpPr/>
          <p:nvPr/>
        </p:nvSpPr>
        <p:spPr>
          <a:xfrm>
            <a:off x="9808904" y="4744758"/>
            <a:ext cx="691829" cy="564360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B283332-0A48-31B9-E61D-A21F2ABFCC60}"/>
              </a:ext>
            </a:extLst>
          </p:cNvPr>
          <p:cNvCxnSpPr>
            <a:cxnSpLocks/>
            <a:stCxn id="66" idx="2"/>
            <a:endCxn id="68" idx="1"/>
          </p:cNvCxnSpPr>
          <p:nvPr/>
        </p:nvCxnSpPr>
        <p:spPr>
          <a:xfrm flipH="1">
            <a:off x="10154819" y="3812538"/>
            <a:ext cx="1" cy="9322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AD346DF-0932-1BA5-6854-CAF27E358C9E}"/>
              </a:ext>
            </a:extLst>
          </p:cNvPr>
          <p:cNvSpPr txBox="1"/>
          <p:nvPr/>
        </p:nvSpPr>
        <p:spPr>
          <a:xfrm>
            <a:off x="8293365" y="329790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发送短信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2DA4DE8-B104-A9AD-61B8-4DD292196611}"/>
              </a:ext>
            </a:extLst>
          </p:cNvPr>
          <p:cNvSpPr txBox="1"/>
          <p:nvPr/>
        </p:nvSpPr>
        <p:spPr>
          <a:xfrm>
            <a:off x="10241903" y="4129779"/>
            <a:ext cx="1763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记录短信日志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D5FE5F-838E-1B81-41EC-4A47544CCB24}"/>
              </a:ext>
            </a:extLst>
          </p:cNvPr>
          <p:cNvGrpSpPr/>
          <p:nvPr/>
        </p:nvGrpSpPr>
        <p:grpSpPr>
          <a:xfrm>
            <a:off x="5792756" y="1706262"/>
            <a:ext cx="1143261" cy="517190"/>
            <a:chOff x="5862699" y="1695248"/>
            <a:chExt cx="1143261" cy="517190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97EEE2D4-4FB0-F0D8-82F5-90C4E45E5FB5}"/>
                </a:ext>
              </a:extLst>
            </p:cNvPr>
            <p:cNvSpPr/>
            <p:nvPr/>
          </p:nvSpPr>
          <p:spPr>
            <a:xfrm rot="5400000">
              <a:off x="6175735" y="1382212"/>
              <a:ext cx="517190" cy="1143261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8DB2AA-67C1-6673-2D5F-7984247E26EE}"/>
                </a:ext>
              </a:extLst>
            </p:cNvPr>
            <p:cNvSpPr txBox="1"/>
            <p:nvPr/>
          </p:nvSpPr>
          <p:spPr>
            <a:xfrm>
              <a:off x="6235959" y="1799953"/>
              <a:ext cx="54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sz="14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AA167152-A19B-8D60-4367-69A2AB5DCCDF}"/>
              </a:ext>
            </a:extLst>
          </p:cNvPr>
          <p:cNvCxnSpPr>
            <a:cxnSpLocks/>
            <a:stCxn id="3" idx="3"/>
            <a:endCxn id="4" idx="3"/>
          </p:cNvCxnSpPr>
          <p:nvPr/>
        </p:nvCxnSpPr>
        <p:spPr>
          <a:xfrm flipV="1">
            <a:off x="4945224" y="1964857"/>
            <a:ext cx="847533" cy="1555117"/>
          </a:xfrm>
          <a:prstGeom prst="curvedConnector3">
            <a:avLst/>
          </a:prstGeom>
          <a:ln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AED4CDB-ACDA-513D-A22E-237578EF7EEE}"/>
              </a:ext>
            </a:extLst>
          </p:cNvPr>
          <p:cNvCxnSpPr>
            <a:cxnSpLocks/>
            <a:stCxn id="4" idx="1"/>
            <a:endCxn id="41" idx="0"/>
          </p:cNvCxnSpPr>
          <p:nvPr/>
        </p:nvCxnSpPr>
        <p:spPr>
          <a:xfrm>
            <a:off x="6936018" y="1964857"/>
            <a:ext cx="310760" cy="1258870"/>
          </a:xfrm>
          <a:prstGeom prst="curvedConnector2">
            <a:avLst/>
          </a:prstGeom>
          <a:ln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5C5B171-CB60-5416-E606-99C91DB133B7}"/>
              </a:ext>
            </a:extLst>
          </p:cNvPr>
          <p:cNvCxnSpPr>
            <a:cxnSpLocks/>
            <a:stCxn id="4" idx="1"/>
            <a:endCxn id="66" idx="0"/>
          </p:cNvCxnSpPr>
          <p:nvPr/>
        </p:nvCxnSpPr>
        <p:spPr>
          <a:xfrm>
            <a:off x="6936018" y="1964857"/>
            <a:ext cx="3218802" cy="1255187"/>
          </a:xfrm>
          <a:prstGeom prst="curvedConnector2">
            <a:avLst/>
          </a:prstGeom>
          <a:ln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3261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69297-F7E9-6178-D1C4-A65A80ABC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需求：在</a:t>
            </a:r>
            <a:r>
              <a:rPr lang="en-US" altLang="zh-CN"/>
              <a:t>RabbitMQ</a:t>
            </a:r>
            <a:r>
              <a:rPr lang="zh-CN" altLang="en-US"/>
              <a:t>的控制台完成下列操作</a:t>
            </a:r>
            <a:r>
              <a:rPr lang="en-US" altLang="zh-CN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新建队列</a:t>
            </a:r>
            <a:r>
              <a:rPr lang="en-US" altLang="zh-CN"/>
              <a:t>hello.queue1</a:t>
            </a:r>
            <a:r>
              <a:rPr lang="zh-CN" altLang="en-US"/>
              <a:t>和</a:t>
            </a:r>
            <a:r>
              <a:rPr lang="en-US" altLang="zh-CN"/>
              <a:t>hello.queue2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向默认的</a:t>
            </a:r>
            <a:r>
              <a:rPr lang="en-US" altLang="zh-CN"/>
              <a:t>amp.fanout</a:t>
            </a:r>
            <a:r>
              <a:rPr lang="zh-CN" altLang="en-US"/>
              <a:t>交换机发送一条消息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查看消息是否到达</a:t>
            </a:r>
            <a:r>
              <a:rPr lang="en-US" altLang="zh-CN"/>
              <a:t>hello.queue1</a:t>
            </a:r>
            <a:r>
              <a:rPr lang="zh-CN" altLang="en-US"/>
              <a:t>和</a:t>
            </a:r>
            <a:r>
              <a:rPr lang="en-US" altLang="zh-CN"/>
              <a:t>hello.queue2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总结规律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B4B3BCE-D7A6-A4CB-6AE7-D4654530821F}"/>
              </a:ext>
            </a:extLst>
          </p:cNvPr>
          <p:cNvSpPr txBox="1">
            <a:spLocks/>
          </p:cNvSpPr>
          <p:nvPr/>
        </p:nvSpPr>
        <p:spPr>
          <a:xfrm>
            <a:off x="2195451" y="1162010"/>
            <a:ext cx="7147842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144667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1A0275-480B-B815-C5D7-161466AC0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消息发送的注意事项有哪些？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交换机只能路由消息，无法存储消息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交换机只会路由消息给与其绑定的队列，因此队列必须与交换机绑定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314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安装部署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快速入门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数据隔离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6372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69297-F7E9-6178-D1C4-A65A80ABC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需求：在</a:t>
            </a:r>
            <a:r>
              <a:rPr lang="en-US" altLang="zh-CN"/>
              <a:t>RabbitMQ</a:t>
            </a:r>
            <a:r>
              <a:rPr lang="zh-CN" altLang="en-US"/>
              <a:t>的控制台完成下列操作</a:t>
            </a:r>
            <a:r>
              <a:rPr lang="en-US" altLang="zh-CN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新建一个用户</a:t>
            </a:r>
            <a:r>
              <a:rPr lang="en-US" altLang="zh-CN"/>
              <a:t>hmall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为</a:t>
            </a:r>
            <a:r>
              <a:rPr lang="en-US" altLang="zh-CN"/>
              <a:t>hmall</a:t>
            </a:r>
            <a:r>
              <a:rPr lang="zh-CN" altLang="en-US"/>
              <a:t>用户创建一个</a:t>
            </a:r>
            <a:r>
              <a:rPr lang="en-US" altLang="zh-CN"/>
              <a:t>virtual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测试不同</a:t>
            </a:r>
            <a:r>
              <a:rPr lang="en-US" altLang="zh-CN"/>
              <a:t>virtual host</a:t>
            </a:r>
            <a:r>
              <a:rPr lang="zh-CN" altLang="en-US"/>
              <a:t>之间的数据隔离现象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B4B3BCE-D7A6-A4CB-6AE7-D4654530821F}"/>
              </a:ext>
            </a:extLst>
          </p:cNvPr>
          <p:cNvSpPr txBox="1">
            <a:spLocks/>
          </p:cNvSpPr>
          <p:nvPr/>
        </p:nvSpPr>
        <p:spPr>
          <a:xfrm>
            <a:off x="2195451" y="1162010"/>
            <a:ext cx="7147842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数据隔离</a:t>
            </a:r>
          </a:p>
        </p:txBody>
      </p:sp>
    </p:spTree>
    <p:extLst>
      <p:ext uri="{BB962C8B-B14F-4D97-AF65-F5344CB8AC3E}">
        <p14:creationId xmlns:p14="http://schemas.microsoft.com/office/powerpoint/2010/main" val="148247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5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WorkQueue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0D3EABF5-33DE-64F3-6E03-8EB602C8076C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C0A43613-F727-6B6F-173B-5AEECC408D15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C90317AE-B940-90C8-F349-6EEF6E24A5CF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AE948024-4E0E-FA7C-4074-AF0342D771D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声明队列交换机</a:t>
            </a:r>
            <a:endParaRPr lang="en-US" altLang="zh-CN" sz="1600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2C0696FD-CDFC-AC0A-110B-C04E453D5F1A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6901717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AD2B26"/>
                </a:solidFill>
              </a:rPr>
              <a:t>快速入门</a:t>
            </a:r>
            <a:endParaRPr lang="en-US" altLang="zh-CN" sz="2000">
              <a:solidFill>
                <a:srgbClr val="AD2B26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331831-DAF6-A2DF-8B4F-E8E45DBF0BA0}"/>
              </a:ext>
            </a:extLst>
          </p:cNvPr>
          <p:cNvGrpSpPr/>
          <p:nvPr/>
        </p:nvGrpSpPr>
        <p:grpSpPr>
          <a:xfrm>
            <a:off x="698974" y="2385286"/>
            <a:ext cx="5229225" cy="2981325"/>
            <a:chOff x="698974" y="2266950"/>
            <a:chExt cx="5229225" cy="298132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F10AAAF-2C2E-F320-45A5-EC71A8B3EE68}"/>
                </a:ext>
              </a:extLst>
            </p:cNvPr>
            <p:cNvSpPr/>
            <p:nvPr/>
          </p:nvSpPr>
          <p:spPr>
            <a:xfrm>
              <a:off x="698974" y="2266950"/>
              <a:ext cx="5229225" cy="2981325"/>
            </a:xfrm>
            <a:prstGeom prst="roundRect">
              <a:avLst>
                <a:gd name="adj" fmla="val 60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8D2D05-C411-40E8-0856-168D9D166913}"/>
                </a:ext>
              </a:extLst>
            </p:cNvPr>
            <p:cNvSpPr/>
            <p:nvPr/>
          </p:nvSpPr>
          <p:spPr>
            <a:xfrm>
              <a:off x="1194274" y="2494200"/>
              <a:ext cx="1285875" cy="1353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CA5F6A8-7C27-829F-F2D7-AAD6A6364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762" y="2695227"/>
              <a:ext cx="1195387" cy="99129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545733-24FC-9055-E0DC-D8B0CF8A5612}"/>
                </a:ext>
              </a:extLst>
            </p:cNvPr>
            <p:cNvSpPr txBox="1"/>
            <p:nvPr/>
          </p:nvSpPr>
          <p:spPr>
            <a:xfrm>
              <a:off x="3408682" y="2986484"/>
              <a:ext cx="204564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AMQP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A262DA3-A5D1-D512-FE05-36095A28F81A}"/>
                </a:ext>
              </a:extLst>
            </p:cNvPr>
            <p:cNvSpPr txBox="1"/>
            <p:nvPr/>
          </p:nvSpPr>
          <p:spPr>
            <a:xfrm>
              <a:off x="923925" y="4114800"/>
              <a:ext cx="4686300" cy="8971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200" b="1"/>
                <a:t>A</a:t>
              </a:r>
              <a:r>
                <a:rPr lang="zh-CN" altLang="zh-CN" sz="1200"/>
                <a:t>dvanced</a:t>
              </a:r>
              <a:r>
                <a:rPr lang="en-US" altLang="zh-CN" sz="1200"/>
                <a:t> </a:t>
              </a:r>
              <a:r>
                <a:rPr lang="zh-CN" altLang="zh-CN" sz="1200" b="1"/>
                <a:t>M</a:t>
              </a:r>
              <a:r>
                <a:rPr lang="zh-CN" altLang="zh-CN" sz="1200"/>
                <a:t>essage</a:t>
              </a:r>
              <a:r>
                <a:rPr lang="en-US" altLang="zh-CN" sz="1200"/>
                <a:t> </a:t>
              </a:r>
              <a:r>
                <a:rPr lang="zh-CN" altLang="zh-CN" sz="1200" b="1"/>
                <a:t>Q</a:t>
              </a:r>
              <a:r>
                <a:rPr lang="zh-CN" altLang="zh-CN" sz="1200"/>
                <a:t>ueuing</a:t>
              </a:r>
              <a:r>
                <a:rPr lang="en-US" altLang="zh-CN" sz="1200"/>
                <a:t> </a:t>
              </a:r>
              <a:r>
                <a:rPr lang="zh-CN" altLang="zh-CN" sz="1200" b="1"/>
                <a:t>P</a:t>
              </a:r>
              <a:r>
                <a:rPr lang="zh-CN" altLang="zh-CN" sz="1200"/>
                <a:t>rotocol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，是用于在应用程序之间传递业务消息的开放标准。该协议与语言和平台无关，更符合微服务中独立性的要求。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C183C1-AC2B-A871-0D86-8EE78FCE6EA0}"/>
              </a:ext>
            </a:extLst>
          </p:cNvPr>
          <p:cNvGrpSpPr/>
          <p:nvPr/>
        </p:nvGrpSpPr>
        <p:grpSpPr>
          <a:xfrm>
            <a:off x="6270943" y="2385286"/>
            <a:ext cx="5229225" cy="2981325"/>
            <a:chOff x="6270943" y="2266950"/>
            <a:chExt cx="5229225" cy="298132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6AD5D23-46D3-E4CE-7EDA-E7E18C78A971}"/>
                </a:ext>
              </a:extLst>
            </p:cNvPr>
            <p:cNvSpPr/>
            <p:nvPr/>
          </p:nvSpPr>
          <p:spPr>
            <a:xfrm>
              <a:off x="6270943" y="2266950"/>
              <a:ext cx="5229225" cy="2981325"/>
            </a:xfrm>
            <a:prstGeom prst="roundRect">
              <a:avLst>
                <a:gd name="adj" fmla="val 56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30CEE7F-29BC-C2BF-7D65-285E3DC61714}"/>
                </a:ext>
              </a:extLst>
            </p:cNvPr>
            <p:cNvSpPr/>
            <p:nvPr/>
          </p:nvSpPr>
          <p:spPr>
            <a:xfrm>
              <a:off x="6766243" y="2494200"/>
              <a:ext cx="1285875" cy="1353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7F52354-68DA-8A9C-4F38-404C92B86366}"/>
                </a:ext>
              </a:extLst>
            </p:cNvPr>
            <p:cNvSpPr txBox="1"/>
            <p:nvPr/>
          </p:nvSpPr>
          <p:spPr>
            <a:xfrm>
              <a:off x="8547419" y="2986484"/>
              <a:ext cx="2478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Spring AMQP</a:t>
              </a:r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5FBF525-CAF6-6A85-D63B-BD0D6E72D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402" y="2643459"/>
              <a:ext cx="1021555" cy="1055381"/>
            </a:xfrm>
            <a:prstGeom prst="rect">
              <a:avLst/>
            </a:prstGeom>
            <a:effectLst/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32E1D-62DE-4AE6-5EF8-B86E135D240D}"/>
                </a:ext>
              </a:extLst>
            </p:cNvPr>
            <p:cNvSpPr txBox="1"/>
            <p:nvPr/>
          </p:nvSpPr>
          <p:spPr>
            <a:xfrm>
              <a:off x="6581775" y="4156511"/>
              <a:ext cx="4686300" cy="8974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Spring AMQP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是基于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AMQP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协议定义的一套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规范，提供了模板来发送和接收消息。包含两部分，其中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spring-amqp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是基础抽象，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spring-rabbit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是底层的默认实现。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77A50A6-8A6A-3D50-8A27-A4CB4FA3B63E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SpringAmqp</a:t>
            </a:r>
            <a:r>
              <a:rPr lang="zh-CN" altLang="en-US"/>
              <a:t>的官方地址：</a:t>
            </a:r>
            <a:r>
              <a:rPr lang="en-US" altLang="zh-CN">
                <a:hlinkClick r:id="rId5"/>
              </a:rPr>
              <a:t>https://spring.io/projects/spring-amqp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17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AD2B26"/>
                </a:solidFill>
              </a:rPr>
              <a:t>快速入门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77A50A6-8A6A-3D50-8A27-A4CB4FA3B63E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导入课前资料提供的</a:t>
            </a:r>
            <a:r>
              <a:rPr lang="en-US" altLang="zh-CN"/>
              <a:t>Demo</a:t>
            </a:r>
            <a:r>
              <a:rPr lang="zh-CN" altLang="en-US"/>
              <a:t>工程来测试：</a:t>
            </a:r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81E9E0-6B29-BAF0-00D4-03528FB8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9" y="2240573"/>
            <a:ext cx="71628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39469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1D450C-CEF0-0136-A618-7B98E52D7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8C4DB-EF31-1C6F-8D9E-1E523D497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961212"/>
          </a:xfrm>
        </p:spPr>
        <p:txBody>
          <a:bodyPr/>
          <a:lstStyle/>
          <a:p>
            <a:r>
              <a:rPr lang="zh-CN" altLang="en-US"/>
              <a:t>需求如下：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利用控制台创建队列</a:t>
            </a:r>
            <a:r>
              <a:rPr lang="en-US" altLang="zh-CN"/>
              <a:t>simple.queue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服务中，利用</a:t>
            </a:r>
            <a:r>
              <a:rPr lang="en-US" altLang="zh-CN"/>
              <a:t>SpringAMQP</a:t>
            </a:r>
            <a:r>
              <a:rPr lang="zh-CN" altLang="en-US"/>
              <a:t>直接向</a:t>
            </a:r>
            <a:r>
              <a:rPr lang="en-US" altLang="zh-CN"/>
              <a:t>simple.queue</a:t>
            </a:r>
            <a:r>
              <a:rPr lang="zh-CN" altLang="en-US"/>
              <a:t>发送消息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consumer</a:t>
            </a:r>
            <a:r>
              <a:rPr lang="zh-CN" altLang="en-US"/>
              <a:t>服务中，利用</a:t>
            </a:r>
            <a:r>
              <a:rPr lang="en-US" altLang="zh-CN"/>
              <a:t>SpringAMQP</a:t>
            </a:r>
            <a:r>
              <a:rPr lang="zh-CN" altLang="en-US"/>
              <a:t>编写消费者，监听</a:t>
            </a:r>
            <a:r>
              <a:rPr lang="en-US" altLang="zh-CN"/>
              <a:t>simple.queue</a:t>
            </a:r>
            <a:r>
              <a:rPr lang="zh-CN" altLang="en-US"/>
              <a:t>队列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1C8468-8602-2DD2-F25B-38AC69139BB5}"/>
              </a:ext>
            </a:extLst>
          </p:cNvPr>
          <p:cNvSpPr/>
          <p:nvPr/>
        </p:nvSpPr>
        <p:spPr>
          <a:xfrm>
            <a:off x="2195450" y="4167374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25EC60-B55E-534A-CD96-CAEA11A85513}"/>
              </a:ext>
            </a:extLst>
          </p:cNvPr>
          <p:cNvSpPr/>
          <p:nvPr/>
        </p:nvSpPr>
        <p:spPr>
          <a:xfrm>
            <a:off x="9047772" y="4167374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AE5AEA53-51D1-F25A-F9B7-E8DF1DB87447}"/>
              </a:ext>
            </a:extLst>
          </p:cNvPr>
          <p:cNvSpPr/>
          <p:nvPr/>
        </p:nvSpPr>
        <p:spPr>
          <a:xfrm rot="16200000">
            <a:off x="5900218" y="3293914"/>
            <a:ext cx="747711" cy="2385094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7BDF64-44CC-17F4-6E35-2FAA51F0B4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500375" y="4486461"/>
            <a:ext cx="15811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3199DE-DF95-44D8-961B-8A1F1BB64F5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466621" y="4486460"/>
            <a:ext cx="158115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7002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6B56D8-1B56-319E-B446-027A46BE1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spring-amqp</a:t>
            </a:r>
            <a:r>
              <a:rPr lang="zh-CN" altLang="en-US"/>
              <a:t>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B565A-AA5D-234D-C249-58E83BE98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在父工程中引入</a:t>
            </a:r>
            <a:r>
              <a:rPr lang="en-US" altLang="zh-CN"/>
              <a:t>spring-amqp</a:t>
            </a:r>
            <a:r>
              <a:rPr lang="zh-CN" altLang="en-US"/>
              <a:t>依赖，这样</a:t>
            </a:r>
            <a:r>
              <a:rPr lang="en-US" altLang="zh-CN"/>
              <a:t>publisher</a:t>
            </a:r>
            <a:r>
              <a:rPr lang="zh-CN" altLang="en-US"/>
              <a:t>和</a:t>
            </a:r>
            <a:r>
              <a:rPr lang="en-US" altLang="zh-CN"/>
              <a:t>consumer</a:t>
            </a:r>
            <a:r>
              <a:rPr lang="zh-CN" altLang="en-US"/>
              <a:t>服务都可以使用：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0F82CF-4879-EA4D-6F43-0D32222B606D}"/>
              </a:ext>
            </a:extLst>
          </p:cNvPr>
          <p:cNvGrpSpPr/>
          <p:nvPr/>
        </p:nvGrpSpPr>
        <p:grpSpPr>
          <a:xfrm>
            <a:off x="2509204" y="2366535"/>
            <a:ext cx="7173592" cy="2334419"/>
            <a:chOff x="1351995" y="3006665"/>
            <a:chExt cx="7173592" cy="233441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047FD5F-2EDB-CC0F-264F-04E91E868513}"/>
                </a:ext>
              </a:extLst>
            </p:cNvPr>
            <p:cNvSpPr/>
            <p:nvPr/>
          </p:nvSpPr>
          <p:spPr>
            <a:xfrm>
              <a:off x="1351995" y="3006665"/>
              <a:ext cx="7173592" cy="233441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1D9BAB-7AE5-B2B4-D70D-F4D876B0E5CF}"/>
                </a:ext>
              </a:extLst>
            </p:cNvPr>
            <p:cNvSpPr txBox="1"/>
            <p:nvPr/>
          </p:nvSpPr>
          <p:spPr>
            <a:xfrm>
              <a:off x="1351995" y="3372184"/>
              <a:ext cx="6839083" cy="167289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&lt;!--AMQP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依赖，包含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RabbitMQ--&gt;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&gt;org.springframework.boot&lt;/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&gt;spring-boot-starter-amqp&lt;/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3119CC7-57A2-65E0-CDD4-2AD682DA5137}"/>
                </a:ext>
              </a:extLst>
            </p:cNvPr>
            <p:cNvSpPr/>
            <p:nvPr/>
          </p:nvSpPr>
          <p:spPr>
            <a:xfrm>
              <a:off x="1351995" y="3028401"/>
              <a:ext cx="71735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C5C7A2-6996-B88F-E2F5-BCA22B6B32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2DA3ADF-0C2C-1F08-F6C9-FE624ECEC16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79A3634-4EBA-C62D-4363-69FAFDD3442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5116770-7830-07D7-A033-FC05F7D9305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562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课程背景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C13B3A-458F-7550-13A6-5132395411F2}"/>
              </a:ext>
            </a:extLst>
          </p:cNvPr>
          <p:cNvSpPr/>
          <p:nvPr/>
        </p:nvSpPr>
        <p:spPr>
          <a:xfrm>
            <a:off x="4637315" y="3568962"/>
            <a:ext cx="1530220" cy="648478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RabbitMQ</a:t>
            </a:r>
            <a:endParaRPr lang="zh-CN" altLang="en-US" b="1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C283B8-530C-3496-2AD5-26010450F53E}"/>
              </a:ext>
            </a:extLst>
          </p:cNvPr>
          <p:cNvSpPr/>
          <p:nvPr/>
        </p:nvSpPr>
        <p:spPr>
          <a:xfrm>
            <a:off x="3116425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基础篇</a:t>
            </a:r>
          </a:p>
        </p:txBody>
      </p:sp>
      <p:sp>
        <p:nvSpPr>
          <p:cNvPr id="13" name="椭圆 12">
            <a:hlinkClick r:id="rId4" action="ppaction://hlinksldjump"/>
            <a:extLst>
              <a:ext uri="{FF2B5EF4-FFF2-40B4-BE49-F238E27FC236}">
                <a16:creationId xmlns:a16="http://schemas.microsoft.com/office/drawing/2014/main" id="{2EF5604B-EEE2-8D89-38FC-D31977265FBA}"/>
              </a:ext>
            </a:extLst>
          </p:cNvPr>
          <p:cNvSpPr/>
          <p:nvPr/>
        </p:nvSpPr>
        <p:spPr>
          <a:xfrm rot="5400000">
            <a:off x="2838062" y="3652683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66A6BD-1BB7-7B6B-AC40-A74FA96C7924}"/>
              </a:ext>
            </a:extLst>
          </p:cNvPr>
          <p:cNvSpPr/>
          <p:nvPr/>
        </p:nvSpPr>
        <p:spPr>
          <a:xfrm>
            <a:off x="6736702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高级篇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2E13EB-7A26-FAF3-3F9E-00BFEDD96C67}"/>
              </a:ext>
            </a:extLst>
          </p:cNvPr>
          <p:cNvCxnSpPr>
            <a:cxnSpLocks/>
          </p:cNvCxnSpPr>
          <p:nvPr/>
        </p:nvCxnSpPr>
        <p:spPr>
          <a:xfrm flipV="1">
            <a:off x="2863859" y="3745909"/>
            <a:ext cx="119098" cy="552"/>
          </a:xfrm>
          <a:prstGeom prst="line">
            <a:avLst/>
          </a:prstGeom>
          <a:ln w="1651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!!zx23">
            <a:extLst>
              <a:ext uri="{FF2B5EF4-FFF2-40B4-BE49-F238E27FC236}">
                <a16:creationId xmlns:a16="http://schemas.microsoft.com/office/drawing/2014/main" id="{F630C79A-4490-847D-C06B-0B3092BE0910}"/>
              </a:ext>
            </a:extLst>
          </p:cNvPr>
          <p:cNvCxnSpPr>
            <a:cxnSpLocks/>
          </p:cNvCxnSpPr>
          <p:nvPr/>
        </p:nvCxnSpPr>
        <p:spPr>
          <a:xfrm flipH="1">
            <a:off x="4105470" y="3893201"/>
            <a:ext cx="531845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!!zx24">
            <a:extLst>
              <a:ext uri="{FF2B5EF4-FFF2-40B4-BE49-F238E27FC236}">
                <a16:creationId xmlns:a16="http://schemas.microsoft.com/office/drawing/2014/main" id="{8AFBC829-C785-FA6A-02C3-2CE51F30DE5F}"/>
              </a:ext>
            </a:extLst>
          </p:cNvPr>
          <p:cNvCxnSpPr>
            <a:cxnSpLocks/>
          </p:cNvCxnSpPr>
          <p:nvPr/>
        </p:nvCxnSpPr>
        <p:spPr>
          <a:xfrm flipH="1">
            <a:off x="6167535" y="3893201"/>
            <a:ext cx="569167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F18361-1A7F-8038-3E69-01BE567DE2E2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同步和异步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3E307AF-4CE3-7496-9A21-80AF233EC9CA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MQ</a:t>
            </a:r>
            <a:r>
              <a:rPr lang="zh-CN" altLang="en-US" sz="1200">
                <a:solidFill>
                  <a:schemeClr val="bg1"/>
                </a:solidFill>
              </a:rPr>
              <a:t>技术选型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2DD8EAA-5505-BCC6-6244-5FF516F38563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数据隔离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BCC903-9404-3542-C803-FBED8E328E1D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SpringAMQP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05A98F-E061-7227-CA73-E09200766119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work</a:t>
            </a:r>
            <a:r>
              <a:rPr lang="zh-CN" altLang="en-US" sz="120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9B6B199-D5FB-13A0-C967-33FEFAF3D678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MQ</a:t>
            </a:r>
            <a:r>
              <a:rPr lang="zh-CN" altLang="en-US" sz="1200">
                <a:solidFill>
                  <a:schemeClr val="bg1"/>
                </a:solidFill>
              </a:rPr>
              <a:t>消息转换器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92C9B8E-BE7D-17F4-4949-B4F81B79A7E1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发布订阅模式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AF8343B-DE7B-432B-E1DA-1E72E9AF40E4}"/>
              </a:ext>
            </a:extLst>
          </p:cNvPr>
          <p:cNvSpPr/>
          <p:nvPr/>
        </p:nvSpPr>
        <p:spPr>
          <a:xfrm>
            <a:off x="1041920" y="3709211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消息堆积问题处理</a:t>
            </a:r>
          </a:p>
        </p:txBody>
      </p:sp>
      <p:sp>
        <p:nvSpPr>
          <p:cNvPr id="41" name="椭圆 40">
            <a:hlinkClick r:id="rId4" action="ppaction://hlinksldjump"/>
            <a:extLst>
              <a:ext uri="{FF2B5EF4-FFF2-40B4-BE49-F238E27FC236}">
                <a16:creationId xmlns:a16="http://schemas.microsoft.com/office/drawing/2014/main" id="{C77D2DB2-7CE1-B8A9-0410-14AB7590BFA1}"/>
              </a:ext>
            </a:extLst>
          </p:cNvPr>
          <p:cNvSpPr/>
          <p:nvPr/>
        </p:nvSpPr>
        <p:spPr>
          <a:xfrm rot="5400000">
            <a:off x="7836370" y="3650602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6C0A43-3CEA-1012-8757-60197E19A2B6}"/>
              </a:ext>
            </a:extLst>
          </p:cNvPr>
          <p:cNvCxnSpPr>
            <a:cxnSpLocks/>
          </p:cNvCxnSpPr>
          <p:nvPr/>
        </p:nvCxnSpPr>
        <p:spPr>
          <a:xfrm flipV="1">
            <a:off x="7862167" y="3743828"/>
            <a:ext cx="119098" cy="552"/>
          </a:xfrm>
          <a:prstGeom prst="line">
            <a:avLst/>
          </a:prstGeom>
          <a:ln w="1651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39096134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6B56D8-1B56-319E-B446-027A46BE1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配置</a:t>
            </a:r>
            <a:r>
              <a:rPr lang="en-US" altLang="zh-CN"/>
              <a:t>RabbitMQ</a:t>
            </a:r>
            <a:r>
              <a:rPr lang="zh-CN" altLang="en-US"/>
              <a:t>服务端信息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B565A-AA5D-234D-C249-58E83BE98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在每个微服务中引入</a:t>
            </a:r>
            <a:r>
              <a:rPr lang="en-US" altLang="zh-CN"/>
              <a:t>MQ</a:t>
            </a:r>
            <a:r>
              <a:rPr lang="zh-CN" altLang="en-US"/>
              <a:t>服务端信息，这样微服务才能连接到</a:t>
            </a:r>
            <a:r>
              <a:rPr lang="en-US" altLang="zh-CN"/>
              <a:t>RabbitMQ</a:t>
            </a: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0F82CF-4879-EA4D-6F43-0D32222B606D}"/>
              </a:ext>
            </a:extLst>
          </p:cNvPr>
          <p:cNvGrpSpPr/>
          <p:nvPr/>
        </p:nvGrpSpPr>
        <p:grpSpPr>
          <a:xfrm>
            <a:off x="2509204" y="2366535"/>
            <a:ext cx="7173592" cy="2557157"/>
            <a:chOff x="1351995" y="3006665"/>
            <a:chExt cx="7173592" cy="255715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047FD5F-2EDB-CC0F-264F-04E91E868513}"/>
                </a:ext>
              </a:extLst>
            </p:cNvPr>
            <p:cNvSpPr/>
            <p:nvPr/>
          </p:nvSpPr>
          <p:spPr>
            <a:xfrm>
              <a:off x="1351995" y="3006665"/>
              <a:ext cx="7173592" cy="255715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1D9BAB-7AE5-B2B4-D70D-F4D876B0E5CF}"/>
                </a:ext>
              </a:extLst>
            </p:cNvPr>
            <p:cNvSpPr txBox="1"/>
            <p:nvPr/>
          </p:nvSpPr>
          <p:spPr>
            <a:xfrm>
              <a:off x="1351995" y="3372184"/>
              <a:ext cx="6839083" cy="203594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host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主机名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port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5672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端口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virtual-host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/hmall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虚拟主机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hmall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用户名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123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密码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3119CC7-57A2-65E0-CDD4-2AD682DA5137}"/>
                </a:ext>
              </a:extLst>
            </p:cNvPr>
            <p:cNvSpPr/>
            <p:nvPr/>
          </p:nvSpPr>
          <p:spPr>
            <a:xfrm>
              <a:off x="1351995" y="3028401"/>
              <a:ext cx="71735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C5C7A2-6996-B88F-E2F5-BCA22B6B32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2DA3ADF-0C2C-1F08-F6C9-FE624ECEC16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79A3634-4EBA-C62D-4363-69FAFDD3442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5116770-7830-07D7-A033-FC05F7D9305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3915216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6B56D8-1B56-319E-B446-027A46BE1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/>
              <a:t>发送消息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B565A-AA5D-234D-C249-58E83BE98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提供了</a:t>
            </a:r>
            <a:r>
              <a:rPr lang="en-US" altLang="zh-CN"/>
              <a:t>RabbitTemplate</a:t>
            </a:r>
            <a:r>
              <a:rPr lang="zh-CN" altLang="en-US"/>
              <a:t>工具类，方便我们发送消息。发送消息代码如下：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0F82CF-4879-EA4D-6F43-0D32222B606D}"/>
              </a:ext>
            </a:extLst>
          </p:cNvPr>
          <p:cNvGrpSpPr/>
          <p:nvPr/>
        </p:nvGrpSpPr>
        <p:grpSpPr>
          <a:xfrm>
            <a:off x="2509204" y="2272749"/>
            <a:ext cx="7173592" cy="3693997"/>
            <a:chOff x="1351995" y="3006664"/>
            <a:chExt cx="7173592" cy="369399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047FD5F-2EDB-CC0F-264F-04E91E868513}"/>
                </a:ext>
              </a:extLst>
            </p:cNvPr>
            <p:cNvSpPr/>
            <p:nvPr/>
          </p:nvSpPr>
          <p:spPr>
            <a:xfrm>
              <a:off x="1351995" y="3006664"/>
              <a:ext cx="7173592" cy="36939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1D9BAB-7AE5-B2B4-D70D-F4D876B0E5CF}"/>
                </a:ext>
              </a:extLst>
            </p:cNvPr>
            <p:cNvSpPr txBox="1"/>
            <p:nvPr/>
          </p:nvSpPr>
          <p:spPr>
            <a:xfrm>
              <a:off x="1351995" y="3372184"/>
              <a:ext cx="6839083" cy="317561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@Autowired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RabbitTemplate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testSimpleQueue() 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队列名称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queueName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"simple.queue"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消息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message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"hello, spring amqp!"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.convertAndSend(queueName, message);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3119CC7-57A2-65E0-CDD4-2AD682DA5137}"/>
                </a:ext>
              </a:extLst>
            </p:cNvPr>
            <p:cNvSpPr/>
            <p:nvPr/>
          </p:nvSpPr>
          <p:spPr>
            <a:xfrm>
              <a:off x="1351995" y="3028401"/>
              <a:ext cx="71735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C5C7A2-6996-B88F-E2F5-BCA22B6B32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2DA3ADF-0C2C-1F08-F6C9-FE624ECEC16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79A3634-4EBA-C62D-4363-69FAFDD3442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5116770-7830-07D7-A033-FC05F7D9305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105227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6B56D8-1B56-319E-B446-027A46BE1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/>
              <a:t>接收消息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B565A-AA5D-234D-C249-58E83BE98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1289682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提供声明式的消息监听，我们只需要通过</a:t>
            </a:r>
            <a:r>
              <a:rPr lang="zh-CN" altLang="en-US" b="1"/>
              <a:t>注解</a:t>
            </a:r>
            <a:r>
              <a:rPr lang="zh-CN" altLang="en-US"/>
              <a:t>在方法上声明要监听的队列名称，将来</a:t>
            </a:r>
            <a:r>
              <a:rPr lang="en-US" altLang="zh-CN"/>
              <a:t>SpringAMQP</a:t>
            </a:r>
            <a:r>
              <a:rPr lang="zh-CN" altLang="en-US"/>
              <a:t>就会把消息传递给当前方法：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0F82CF-4879-EA4D-6F43-0D32222B606D}"/>
              </a:ext>
            </a:extLst>
          </p:cNvPr>
          <p:cNvGrpSpPr/>
          <p:nvPr/>
        </p:nvGrpSpPr>
        <p:grpSpPr>
          <a:xfrm>
            <a:off x="2509204" y="2671334"/>
            <a:ext cx="8135350" cy="2826641"/>
            <a:chOff x="1351995" y="3006664"/>
            <a:chExt cx="8135350" cy="282664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047FD5F-2EDB-CC0F-264F-04E91E868513}"/>
                </a:ext>
              </a:extLst>
            </p:cNvPr>
            <p:cNvSpPr/>
            <p:nvPr/>
          </p:nvSpPr>
          <p:spPr>
            <a:xfrm>
              <a:off x="1351995" y="3006664"/>
              <a:ext cx="8135350" cy="282664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1D9BAB-7AE5-B2B4-D70D-F4D876B0E5CF}"/>
                </a:ext>
              </a:extLst>
            </p:cNvPr>
            <p:cNvSpPr txBox="1"/>
            <p:nvPr/>
          </p:nvSpPr>
          <p:spPr>
            <a:xfrm>
              <a:off x="1351995" y="3372184"/>
              <a:ext cx="8023758" cy="22319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@Slf4j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SpringRabbitListener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@RabbitListener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(queues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"simple.queue"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listenSimpleQueueMessage(String msg)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InterruptedException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.info(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"spring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消费者接收到消息：【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msg +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】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3119CC7-57A2-65E0-CDD4-2AD682DA5137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C5C7A2-6996-B88F-E2F5-BCA22B6B32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2DA3ADF-0C2C-1F08-F6C9-FE624ECEC16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79A3634-4EBA-C62D-4363-69FAFDD3442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5116770-7830-07D7-A033-FC05F7D9305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7668361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1DCBB9-456D-398E-5B0E-1C6823204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SpringAMQP</a:t>
            </a:r>
            <a:r>
              <a:rPr lang="zh-CN" altLang="en-US"/>
              <a:t>如何收发消息？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引入</a:t>
            </a:r>
            <a:r>
              <a:rPr lang="en-US" altLang="zh-CN" sz="1600"/>
              <a:t>spring-boot-starter-amqp</a:t>
            </a:r>
            <a:r>
              <a:rPr lang="zh-CN" altLang="en-US" sz="1600"/>
              <a:t>依赖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配置</a:t>
            </a:r>
            <a:r>
              <a:rPr lang="en-US" altLang="zh-CN" sz="1600"/>
              <a:t>rabbitmq</a:t>
            </a:r>
            <a:r>
              <a:rPr lang="zh-CN" altLang="en-US" sz="1600"/>
              <a:t>服务端信息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利用</a:t>
            </a:r>
            <a:r>
              <a:rPr lang="en-US" altLang="zh-CN" sz="1600"/>
              <a:t>RabbitTemplate</a:t>
            </a:r>
            <a:r>
              <a:rPr lang="zh-CN" altLang="en-US" sz="1600"/>
              <a:t>发送消息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利用</a:t>
            </a:r>
            <a:r>
              <a:rPr lang="en-US" altLang="zh-CN" sz="1600"/>
              <a:t>@RabbitListener</a:t>
            </a:r>
            <a:r>
              <a:rPr lang="zh-CN" altLang="en-US" sz="1600"/>
              <a:t>注解声明要监听的队列，监听消息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38027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AD2B26"/>
                </a:solidFill>
              </a:rPr>
              <a:t>Work Queues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569B72E-AD7C-5FC5-BB2E-8662D70F524E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6E0A2652-719D-FEF3-1822-4FEC3F735A81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B529EC67-2605-2FEC-F311-F5E1A75BA0DC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F129169-E241-4C66-3F1A-78E8A9216102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声明队列交换机</a:t>
            </a:r>
            <a:endParaRPr lang="en-US" altLang="zh-CN" sz="1600"/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576BA61C-8126-D44E-F4F2-0BDC7C7F2020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81434629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Work Queues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effectLst/>
              </a:rPr>
              <a:t>Work queues</a:t>
            </a:r>
            <a:r>
              <a:rPr lang="zh-CN" altLang="en-US">
                <a:effectLst/>
              </a:rPr>
              <a:t>，任务模型。简单来说就是</a:t>
            </a:r>
            <a:r>
              <a:rPr lang="zh-CN" altLang="en-US" b="1">
                <a:effectLst/>
              </a:rPr>
              <a:t>让多个消费者绑定到一个队列，共同消费队列中的消息</a:t>
            </a:r>
            <a:r>
              <a:rPr lang="zh-CN" altLang="en-US">
                <a:effectLst/>
              </a:rPr>
              <a:t>。</a:t>
            </a:r>
            <a:endParaRPr lang="en-US" altLang="zh-CN">
              <a:effectLst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54ED09-7F07-8F2E-293F-9E0A37FCF25E}"/>
              </a:ext>
            </a:extLst>
          </p:cNvPr>
          <p:cNvSpPr/>
          <p:nvPr/>
        </p:nvSpPr>
        <p:spPr>
          <a:xfrm>
            <a:off x="1915017" y="3686969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BFAB04B-B25A-0360-E81E-9DC0640127B6}"/>
              </a:ext>
            </a:extLst>
          </p:cNvPr>
          <p:cNvSpPr/>
          <p:nvPr/>
        </p:nvSpPr>
        <p:spPr>
          <a:xfrm>
            <a:off x="8767339" y="2658269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9A1C5042-75F7-1F88-4AF6-DE105201892E}"/>
              </a:ext>
            </a:extLst>
          </p:cNvPr>
          <p:cNvSpPr/>
          <p:nvPr/>
        </p:nvSpPr>
        <p:spPr>
          <a:xfrm rot="16200000">
            <a:off x="5619785" y="2813509"/>
            <a:ext cx="747711" cy="2385094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C0ED137-6CCC-8681-18F8-FBA05B079655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3219942" y="4006056"/>
            <a:ext cx="15811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69F82DE-D4C6-6F19-D9D0-DB91F72B7228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186188" y="2977357"/>
            <a:ext cx="1581151" cy="1028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68AE1D-F302-4C7C-9C18-9357EBE7063E}"/>
              </a:ext>
            </a:extLst>
          </p:cNvPr>
          <p:cNvSpPr/>
          <p:nvPr/>
        </p:nvSpPr>
        <p:spPr>
          <a:xfrm>
            <a:off x="8767338" y="4723327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2AF94D5-2FC8-9409-A436-6D18A3A0603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186188" y="4006055"/>
            <a:ext cx="1581150" cy="103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72607-E59B-41DC-946A-0053341DAF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模拟</a:t>
            </a:r>
            <a:r>
              <a:rPr lang="en-US" altLang="zh-CN"/>
              <a:t>WorkQueue</a:t>
            </a:r>
            <a:r>
              <a:rPr lang="zh-CN" altLang="en-US"/>
              <a:t>，实现一个队列绑定多个消费者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C55BC-D2B4-4A7E-B56C-77118C9C7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基本思路如下：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RabbitMQ</a:t>
            </a:r>
            <a:r>
              <a:rPr lang="zh-CN" altLang="en-US"/>
              <a:t>的控制台创建一个队列，名为</a:t>
            </a:r>
            <a:r>
              <a:rPr lang="en-US" altLang="zh-CN"/>
              <a:t>work.queue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服务中定义测试方法，发送</a:t>
            </a:r>
            <a:r>
              <a:rPr lang="en-US" altLang="zh-CN"/>
              <a:t>50</a:t>
            </a:r>
            <a:r>
              <a:rPr lang="zh-CN" altLang="en-US"/>
              <a:t>条消息到</a:t>
            </a:r>
            <a:r>
              <a:rPr lang="en-US" altLang="zh-CN"/>
              <a:t>work.queue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consumer</a:t>
            </a:r>
            <a:r>
              <a:rPr lang="zh-CN" altLang="en-US"/>
              <a:t>服务中定义两个消息监听者，都监听</a:t>
            </a:r>
            <a:r>
              <a:rPr lang="en-US" altLang="zh-CN"/>
              <a:t>work.queue</a:t>
            </a:r>
            <a:r>
              <a:rPr lang="zh-CN" altLang="en-US"/>
              <a:t>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消费者</a:t>
            </a:r>
            <a:r>
              <a:rPr lang="en-US" altLang="zh-CN"/>
              <a:t>1</a:t>
            </a:r>
            <a:r>
              <a:rPr lang="zh-CN" altLang="en-US"/>
              <a:t>每秒处理</a:t>
            </a:r>
            <a:r>
              <a:rPr lang="en-US" altLang="zh-CN"/>
              <a:t>40</a:t>
            </a:r>
            <a:r>
              <a:rPr lang="zh-CN" altLang="en-US"/>
              <a:t>条消息，消费者</a:t>
            </a:r>
            <a:r>
              <a:rPr lang="en-US" altLang="zh-CN"/>
              <a:t>2</a:t>
            </a:r>
            <a:r>
              <a:rPr lang="zh-CN" altLang="en-US"/>
              <a:t>每秒处理</a:t>
            </a:r>
            <a:r>
              <a:rPr lang="en-US" altLang="zh-CN"/>
              <a:t>5</a:t>
            </a:r>
            <a:r>
              <a:rPr lang="zh-CN" altLang="en-US"/>
              <a:t>条消息</a:t>
            </a:r>
          </a:p>
        </p:txBody>
      </p:sp>
    </p:spTree>
    <p:extLst>
      <p:ext uri="{BB962C8B-B14F-4D97-AF65-F5344CB8AC3E}">
        <p14:creationId xmlns:p14="http://schemas.microsoft.com/office/powerpoint/2010/main" val="47121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4C327-3531-152F-8A58-CD7DF86D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消费者消息推送限制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8CE85-BC0F-D6B7-AC71-B40F34183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默认情况下，</a:t>
            </a:r>
            <a:r>
              <a:rPr lang="en-US" altLang="zh-CN"/>
              <a:t>RabbitMQ</a:t>
            </a:r>
            <a:r>
              <a:rPr lang="zh-CN" altLang="en-US"/>
              <a:t>的会将消息依次轮询投递给绑定在队列上的每一个消费者。但这并没有考虑到消费者是否已经处理完消息，可能出现消息堆积。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因此我们需要修改</a:t>
            </a:r>
            <a:r>
              <a:rPr lang="en-US" altLang="zh-CN"/>
              <a:t>application.yml</a:t>
            </a:r>
            <a:r>
              <a:rPr lang="zh-CN" altLang="en-US"/>
              <a:t>，设置</a:t>
            </a:r>
            <a:r>
              <a:rPr lang="en-US" altLang="zh-CN"/>
              <a:t>preFetch</a:t>
            </a:r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，确保同一时刻最多投递给消费者</a:t>
            </a:r>
            <a:r>
              <a:rPr lang="en-US" altLang="zh-CN"/>
              <a:t>1</a:t>
            </a:r>
            <a:r>
              <a:rPr lang="zh-CN" altLang="en-US"/>
              <a:t>条消息：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217552-388B-90B6-3E4A-D46A63B10335}"/>
              </a:ext>
            </a:extLst>
          </p:cNvPr>
          <p:cNvGrpSpPr/>
          <p:nvPr/>
        </p:nvGrpSpPr>
        <p:grpSpPr>
          <a:xfrm>
            <a:off x="1009177" y="3041205"/>
            <a:ext cx="8135350" cy="1921214"/>
            <a:chOff x="1351995" y="3006665"/>
            <a:chExt cx="8135350" cy="192121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4FB004D-978C-3240-F3FF-992D2749F77C}"/>
                </a:ext>
              </a:extLst>
            </p:cNvPr>
            <p:cNvSpPr/>
            <p:nvPr/>
          </p:nvSpPr>
          <p:spPr>
            <a:xfrm>
              <a:off x="1351995" y="3006665"/>
              <a:ext cx="8135350" cy="19212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612E29D-183C-94D2-933E-1584588A7903}"/>
                </a:ext>
              </a:extLst>
            </p:cNvPr>
            <p:cNvSpPr txBox="1"/>
            <p:nvPr/>
          </p:nvSpPr>
          <p:spPr>
            <a:xfrm>
              <a:off x="1351995" y="3372184"/>
              <a:ext cx="8135348" cy="136877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listener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simple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prefetch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每次只能获取一条消息，处理完成才能获取下一个消息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6958102-55FF-A749-C006-369154ADED4A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435A0F4-9E22-CFDD-4F4A-D9A3693B731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CEC7BCD-2135-2599-9B9C-8D00B5C3109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D08F09A-E7A9-1C7B-C8AE-8808DAB3F85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C8C5E96-4889-BDF0-9DC4-BD1FF6C2007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6665978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7C72B1-9DDA-1C8E-D1D6-3F984A7E7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Work</a:t>
            </a:r>
            <a:r>
              <a:rPr lang="zh-CN" altLang="en-US"/>
              <a:t>模型的使用：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多个消费者绑定到一个队列，可以加快消息处理速度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同一条消息只会被一个消费者处理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通过设置</a:t>
            </a:r>
            <a:r>
              <a:rPr lang="en-US" altLang="zh-CN" sz="1400"/>
              <a:t>prefetch</a:t>
            </a:r>
            <a:r>
              <a:rPr lang="zh-CN" altLang="en-US" sz="1400"/>
              <a:t>来控制消费者预取的消息数量，处理完一条再处理下一条，实现能者多劳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144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 Queues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AD2B26"/>
                </a:solidFill>
              </a:rPr>
              <a:t>Fanout</a:t>
            </a:r>
            <a:r>
              <a:rPr lang="zh-CN" altLang="en-US" sz="1600">
                <a:solidFill>
                  <a:srgbClr val="AD2B26"/>
                </a:solidFill>
              </a:rPr>
              <a:t>交换机</a:t>
            </a:r>
            <a:endParaRPr lang="en-US" altLang="zh-CN" sz="16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03E6B4-520C-43BA-AE59-80DE6AB212AF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E386D3B-375F-FD81-0014-19C609ECBE20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0470094-6CBE-15C1-9324-C3D1C0D7DE6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声明队列交换机</a:t>
            </a:r>
            <a:endParaRPr lang="en-US" altLang="zh-CN" sz="16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6B650B-C781-2F07-983E-015002BF9331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226966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课程背景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9C98BE-DE98-142E-E742-CB4EC250F538}"/>
              </a:ext>
            </a:extLst>
          </p:cNvPr>
          <p:cNvSpPr/>
          <p:nvPr/>
        </p:nvSpPr>
        <p:spPr>
          <a:xfrm>
            <a:off x="4637315" y="3568962"/>
            <a:ext cx="1530220" cy="648478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RabbitMQ</a:t>
            </a:r>
            <a:endParaRPr lang="zh-CN" altLang="en-US" b="1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60E0E9-6182-ED40-4877-3DF2D4CB25E2}"/>
              </a:ext>
            </a:extLst>
          </p:cNvPr>
          <p:cNvSpPr/>
          <p:nvPr/>
        </p:nvSpPr>
        <p:spPr>
          <a:xfrm>
            <a:off x="3116425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基础篇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4DFF89-5F6F-5E82-1E5D-DFBE109ECB74}"/>
              </a:ext>
            </a:extLst>
          </p:cNvPr>
          <p:cNvSpPr/>
          <p:nvPr/>
        </p:nvSpPr>
        <p:spPr>
          <a:xfrm>
            <a:off x="2836509" y="3650602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43CD85-3FF9-56C7-FC58-CA17645B2640}"/>
              </a:ext>
            </a:extLst>
          </p:cNvPr>
          <p:cNvSpPr/>
          <p:nvPr/>
        </p:nvSpPr>
        <p:spPr>
          <a:xfrm>
            <a:off x="6736702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高级篇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23A562D-E253-CB7C-73CD-8F7D76B9658E}"/>
              </a:ext>
            </a:extLst>
          </p:cNvPr>
          <p:cNvSpPr/>
          <p:nvPr/>
        </p:nvSpPr>
        <p:spPr>
          <a:xfrm>
            <a:off x="1041920" y="161316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同步和异步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655776-F912-C964-A35B-B9784FA4D522}"/>
              </a:ext>
            </a:extLst>
          </p:cNvPr>
          <p:cNvSpPr/>
          <p:nvPr/>
        </p:nvSpPr>
        <p:spPr>
          <a:xfrm>
            <a:off x="1041920" y="221203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MQ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技术选型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B5BAE6-533E-26A9-0931-32C7A833DA62}"/>
              </a:ext>
            </a:extLst>
          </p:cNvPr>
          <p:cNvSpPr/>
          <p:nvPr/>
        </p:nvSpPr>
        <p:spPr>
          <a:xfrm>
            <a:off x="1041920" y="281090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数据隔离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D75CE2-8895-65D7-8D87-34908E7DFD50}"/>
              </a:ext>
            </a:extLst>
          </p:cNvPr>
          <p:cNvSpPr/>
          <p:nvPr/>
        </p:nvSpPr>
        <p:spPr>
          <a:xfrm>
            <a:off x="1041920" y="340977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SpringAMQP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AE0352-8960-0422-8910-CE89D70B8DCA}"/>
              </a:ext>
            </a:extLst>
          </p:cNvPr>
          <p:cNvSpPr/>
          <p:nvPr/>
        </p:nvSpPr>
        <p:spPr>
          <a:xfrm>
            <a:off x="1041920" y="400864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模式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DC14439-06DE-5CF4-AABD-53AC695E34E6}"/>
              </a:ext>
            </a:extLst>
          </p:cNvPr>
          <p:cNvSpPr/>
          <p:nvPr/>
        </p:nvSpPr>
        <p:spPr>
          <a:xfrm>
            <a:off x="1041920" y="460751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MQ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消息转换器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6B2E973-BEAE-3335-CD0F-D482E29050AF}"/>
              </a:ext>
            </a:extLst>
          </p:cNvPr>
          <p:cNvSpPr/>
          <p:nvPr/>
        </p:nvSpPr>
        <p:spPr>
          <a:xfrm>
            <a:off x="1041920" y="520638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发布订阅模式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05197C-06D6-33D4-E4ED-02640C104A9C}"/>
              </a:ext>
            </a:extLst>
          </p:cNvPr>
          <p:cNvSpPr/>
          <p:nvPr/>
        </p:nvSpPr>
        <p:spPr>
          <a:xfrm>
            <a:off x="1041920" y="5805258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消息堆积问题处理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9746A23-11B5-E7C7-6E25-F6ACEF5074EE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>
            <a:off x="2192695" y="1802111"/>
            <a:ext cx="923730" cy="2091091"/>
          </a:xfrm>
          <a:prstGeom prst="bentConnector3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AF777DF-E0BC-45DF-D466-7784FA642BAD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>
            <a:off x="2192695" y="2400981"/>
            <a:ext cx="923730" cy="149222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70898C-24F8-DA19-1A9A-D10071DF8103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rot="10800000">
            <a:off x="2192695" y="2999851"/>
            <a:ext cx="923730" cy="89335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991AD23-6D83-E159-2F12-0B670586C772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rot="10800000">
            <a:off x="2192695" y="3598721"/>
            <a:ext cx="923730" cy="29448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ADEB1D9-DDB1-E150-4F75-885F0E3E37C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 flipV="1">
            <a:off x="2192695" y="3893200"/>
            <a:ext cx="923730" cy="30438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D9FEDE0-1D6C-9A50-6236-C413FCEC7834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rot="10800000" flipV="1">
            <a:off x="2192695" y="3893200"/>
            <a:ext cx="923730" cy="90325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5FB1270-2126-DEBC-210E-81FE6B94C454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rot="10800000" flipV="1">
            <a:off x="2192695" y="3893200"/>
            <a:ext cx="923730" cy="150212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B66CF03-4A26-2702-C9DF-494F24C607E5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2192695" y="3893201"/>
            <a:ext cx="923730" cy="2101002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hlinkClick r:id="rId3" action="ppaction://hlinksldjump"/>
            <a:extLst>
              <a:ext uri="{FF2B5EF4-FFF2-40B4-BE49-F238E27FC236}">
                <a16:creationId xmlns:a16="http://schemas.microsoft.com/office/drawing/2014/main" id="{815CF208-8D9D-3E1B-08C4-7599C1F9B5BB}"/>
              </a:ext>
            </a:extLst>
          </p:cNvPr>
          <p:cNvSpPr/>
          <p:nvPr/>
        </p:nvSpPr>
        <p:spPr>
          <a:xfrm rot="5400000">
            <a:off x="7836370" y="3650602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B20F4F-22E2-9FA1-DFC0-2DBBE4196419}"/>
              </a:ext>
            </a:extLst>
          </p:cNvPr>
          <p:cNvCxnSpPr>
            <a:cxnSpLocks/>
          </p:cNvCxnSpPr>
          <p:nvPr/>
        </p:nvCxnSpPr>
        <p:spPr>
          <a:xfrm flipV="1">
            <a:off x="7862167" y="3743828"/>
            <a:ext cx="119098" cy="552"/>
          </a:xfrm>
          <a:prstGeom prst="line">
            <a:avLst/>
          </a:prstGeom>
          <a:ln w="1651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5C270C4-679F-6AD0-D05E-C3D856FD0784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发送者重连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D547A90-26F9-B86A-CED1-69C9B854A9A3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发送者确认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C215D6A-3701-D34B-9602-1C5B34431CBA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MQ</a:t>
            </a:r>
            <a:r>
              <a:rPr lang="zh-CN" altLang="en-US" sz="1200">
                <a:solidFill>
                  <a:schemeClr val="bg1"/>
                </a:solidFill>
              </a:rPr>
              <a:t>持久化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D151A09-FA44-0CA6-2474-7D536FABF79C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LazyQueue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BD7F890-9FF4-3478-AEAA-87D090B3780D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消费者确认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26F558B-C9E0-A775-5BA8-5F3E1612D32D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失败重试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A3C9DB2-6A07-B77B-2B81-4B0A8F820370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业务幂等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33F7412-F00A-7678-6A40-D6317462AE37}"/>
              </a:ext>
            </a:extLst>
          </p:cNvPr>
          <p:cNvSpPr/>
          <p:nvPr/>
        </p:nvSpPr>
        <p:spPr>
          <a:xfrm>
            <a:off x="8780103" y="3759720"/>
            <a:ext cx="1150775" cy="37789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延迟消息</a:t>
            </a:r>
          </a:p>
        </p:txBody>
      </p:sp>
      <p:cxnSp>
        <p:nvCxnSpPr>
          <p:cNvPr id="56" name="!!zx23">
            <a:extLst>
              <a:ext uri="{FF2B5EF4-FFF2-40B4-BE49-F238E27FC236}">
                <a16:creationId xmlns:a16="http://schemas.microsoft.com/office/drawing/2014/main" id="{3959B431-FFE9-ED6C-0031-872D3FBBDD3B}"/>
              </a:ext>
            </a:extLst>
          </p:cNvPr>
          <p:cNvCxnSpPr>
            <a:cxnSpLocks/>
          </p:cNvCxnSpPr>
          <p:nvPr/>
        </p:nvCxnSpPr>
        <p:spPr>
          <a:xfrm flipH="1">
            <a:off x="4105470" y="3893201"/>
            <a:ext cx="531845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!!zx24">
            <a:extLst>
              <a:ext uri="{FF2B5EF4-FFF2-40B4-BE49-F238E27FC236}">
                <a16:creationId xmlns:a16="http://schemas.microsoft.com/office/drawing/2014/main" id="{928AAB11-72F4-44AB-365E-11C416D5CC62}"/>
              </a:ext>
            </a:extLst>
          </p:cNvPr>
          <p:cNvCxnSpPr>
            <a:cxnSpLocks/>
          </p:cNvCxnSpPr>
          <p:nvPr/>
        </p:nvCxnSpPr>
        <p:spPr>
          <a:xfrm flipH="1">
            <a:off x="6167535" y="3893201"/>
            <a:ext cx="569167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311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Fanout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交换机的作用主要是</a:t>
            </a:r>
            <a:r>
              <a:rPr lang="zh-CN" altLang="en-US" b="1"/>
              <a:t>接收</a:t>
            </a:r>
            <a:r>
              <a:rPr lang="zh-CN" altLang="en-US"/>
              <a:t>发送者发送的消息，并将消息</a:t>
            </a:r>
            <a:r>
              <a:rPr lang="zh-CN" altLang="en-US" b="1"/>
              <a:t>路由</a:t>
            </a:r>
            <a:r>
              <a:rPr lang="zh-CN" altLang="en-US"/>
              <a:t>到与其绑定的队列。</a:t>
            </a:r>
            <a:endParaRPr lang="en-US" altLang="zh-CN"/>
          </a:p>
          <a:p>
            <a:r>
              <a:rPr lang="zh-CN" altLang="en-US"/>
              <a:t>常见交换机的类型有以下三种：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Fanout</a:t>
            </a:r>
            <a:r>
              <a:rPr lang="zh-CN" altLang="en-US"/>
              <a:t>：广播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Direct</a:t>
            </a:r>
            <a:r>
              <a:rPr lang="zh-CN" altLang="en-US"/>
              <a:t>：定向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Topic</a:t>
            </a:r>
            <a:r>
              <a:rPr lang="zh-CN" altLang="en-US"/>
              <a:t>：话题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22009F-0F89-EC88-158A-DEE9D9D1FF2E}"/>
              </a:ext>
            </a:extLst>
          </p:cNvPr>
          <p:cNvSpPr/>
          <p:nvPr/>
        </p:nvSpPr>
        <p:spPr>
          <a:xfrm>
            <a:off x="1001876" y="3989362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165C47A-4495-929D-33EB-168A8D0978DC}"/>
              </a:ext>
            </a:extLst>
          </p:cNvPr>
          <p:cNvSpPr/>
          <p:nvPr/>
        </p:nvSpPr>
        <p:spPr>
          <a:xfrm>
            <a:off x="9426425" y="2613110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4A407612-03B7-5B40-0C56-1B2614E51B7E}"/>
              </a:ext>
            </a:extLst>
          </p:cNvPr>
          <p:cNvSpPr/>
          <p:nvPr/>
        </p:nvSpPr>
        <p:spPr>
          <a:xfrm rot="16200000">
            <a:off x="6932917" y="2456805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AA45EC7-2884-05FB-DF72-5AAEF65C3A91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 flipV="1">
            <a:off x="2306801" y="4308449"/>
            <a:ext cx="12392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81C5D9-011D-343F-C2D5-E2910FF7DAC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8288182" y="2932198"/>
            <a:ext cx="1138243" cy="506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7459D7-6912-6670-B6BF-47E86419944B}"/>
              </a:ext>
            </a:extLst>
          </p:cNvPr>
          <p:cNvSpPr/>
          <p:nvPr/>
        </p:nvSpPr>
        <p:spPr>
          <a:xfrm>
            <a:off x="9426425" y="3644874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30838B-56A9-84E8-104A-DED877CB2DB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288182" y="3438213"/>
            <a:ext cx="1138243" cy="525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06DA6423-EA9E-A104-109D-EA7270DAE65E}"/>
              </a:ext>
            </a:extLst>
          </p:cNvPr>
          <p:cNvSpPr/>
          <p:nvPr/>
        </p:nvSpPr>
        <p:spPr>
          <a:xfrm>
            <a:off x="3546047" y="4030244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C5C7407-5A68-84F9-E777-7F6763929685}"/>
              </a:ext>
            </a:extLst>
          </p:cNvPr>
          <p:cNvSpPr/>
          <p:nvPr/>
        </p:nvSpPr>
        <p:spPr>
          <a:xfrm>
            <a:off x="9426425" y="4832309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consumer3</a:t>
            </a:r>
            <a:endParaRPr lang="zh-CN" altLang="en-US" sz="140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335F376F-7B03-98BC-6412-9B012434D7E9}"/>
              </a:ext>
            </a:extLst>
          </p:cNvPr>
          <p:cNvSpPr/>
          <p:nvPr/>
        </p:nvSpPr>
        <p:spPr>
          <a:xfrm rot="16200000">
            <a:off x="6932918" y="4152546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C0C481-C766-DFCC-3050-1A7C351D5C2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288183" y="5133955"/>
            <a:ext cx="1138242" cy="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42ABF6-8272-84EA-A8BE-17B665CF8B70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V="1">
            <a:off x="5060717" y="3438214"/>
            <a:ext cx="1264647" cy="87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3FD5DA-9E84-05EE-F7FA-0080422C60B8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5060717" y="4308449"/>
            <a:ext cx="1264648" cy="82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8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Fanout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Fanout</a:t>
            </a:r>
            <a:r>
              <a:rPr lang="zh-CN" altLang="en-US"/>
              <a:t> </a:t>
            </a:r>
            <a:r>
              <a:rPr lang="en-US" altLang="zh-CN"/>
              <a:t>Exchange </a:t>
            </a:r>
            <a:r>
              <a:rPr lang="zh-CN" altLang="en-US"/>
              <a:t>会将接收到的消息路由到每一个跟其绑定的</a:t>
            </a:r>
            <a:r>
              <a:rPr lang="en-US" altLang="zh-CN"/>
              <a:t>queue</a:t>
            </a:r>
            <a:r>
              <a:rPr lang="zh-CN" altLang="en-US"/>
              <a:t>，所以也叫广播模式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CFF96B-0809-79EF-9B2C-9D9BE66B1755}"/>
              </a:ext>
            </a:extLst>
          </p:cNvPr>
          <p:cNvSpPr/>
          <p:nvPr/>
        </p:nvSpPr>
        <p:spPr>
          <a:xfrm>
            <a:off x="1012149" y="4155852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51F0B9C-542D-586C-F6B8-BC832131A31E}"/>
              </a:ext>
            </a:extLst>
          </p:cNvPr>
          <p:cNvSpPr/>
          <p:nvPr/>
        </p:nvSpPr>
        <p:spPr>
          <a:xfrm>
            <a:off x="9481901" y="3285616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D993FD08-884F-BDEF-508C-15D02E50CB48}"/>
              </a:ext>
            </a:extLst>
          </p:cNvPr>
          <p:cNvSpPr/>
          <p:nvPr/>
        </p:nvSpPr>
        <p:spPr>
          <a:xfrm rot="16200000">
            <a:off x="6943190" y="2623295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84F8A4-2B3D-D442-05FA-7588C3798594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2317074" y="4474940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5F74EC-7C33-56B6-C0F7-EFB1A655F2C4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8298455" y="3604703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B3CBDC94-04C8-54F4-61F8-257CAFCC24C1}"/>
              </a:ext>
            </a:extLst>
          </p:cNvPr>
          <p:cNvSpPr/>
          <p:nvPr/>
        </p:nvSpPr>
        <p:spPr>
          <a:xfrm>
            <a:off x="3556320" y="4204827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3EDF13-DC31-0A34-EEE3-083CA1B0265C}"/>
              </a:ext>
            </a:extLst>
          </p:cNvPr>
          <p:cNvSpPr/>
          <p:nvPr/>
        </p:nvSpPr>
        <p:spPr>
          <a:xfrm>
            <a:off x="9436698" y="4998799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consumer3</a:t>
            </a:r>
            <a:endParaRPr lang="zh-CN" altLang="en-US" sz="1400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CBCDDF46-341B-AB90-013A-7874531F7367}"/>
              </a:ext>
            </a:extLst>
          </p:cNvPr>
          <p:cNvSpPr/>
          <p:nvPr/>
        </p:nvSpPr>
        <p:spPr>
          <a:xfrm rot="16200000">
            <a:off x="6943191" y="4319036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D66131-A01E-62BA-EC37-9252E52A1063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8298456" y="5300445"/>
            <a:ext cx="1138242" cy="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54B536-7932-EB74-186B-E1A0F54875E1}"/>
              </a:ext>
            </a:extLst>
          </p:cNvPr>
          <p:cNvCxnSpPr>
            <a:cxnSpLocks/>
            <a:stCxn id="22" idx="4"/>
            <a:endCxn id="19" idx="1"/>
          </p:cNvCxnSpPr>
          <p:nvPr/>
        </p:nvCxnSpPr>
        <p:spPr>
          <a:xfrm flipV="1">
            <a:off x="5070990" y="3604704"/>
            <a:ext cx="1264647" cy="87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18E0E1-5173-49C5-6B0F-7DC6C9D3E72A}"/>
              </a:ext>
            </a:extLst>
          </p:cNvPr>
          <p:cNvCxnSpPr>
            <a:cxnSpLocks/>
            <a:stCxn id="22" idx="4"/>
            <a:endCxn id="24" idx="1"/>
          </p:cNvCxnSpPr>
          <p:nvPr/>
        </p:nvCxnSpPr>
        <p:spPr>
          <a:xfrm>
            <a:off x="5070990" y="4483032"/>
            <a:ext cx="1264648" cy="8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B910898-6E30-B615-AD70-A1B36653627A}"/>
              </a:ext>
            </a:extLst>
          </p:cNvPr>
          <p:cNvSpPr txBox="1"/>
          <p:nvPr/>
        </p:nvSpPr>
        <p:spPr>
          <a:xfrm>
            <a:off x="3974284" y="4155852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9" name="组合 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73534E-6576-876B-85A1-7DB9B3F2E304}"/>
              </a:ext>
            </a:extLst>
          </p:cNvPr>
          <p:cNvGrpSpPr>
            <a:grpSpLocks noChangeAspect="1"/>
          </p:cNvGrpSpPr>
          <p:nvPr/>
        </p:nvGrpSpPr>
        <p:grpSpPr>
          <a:xfrm>
            <a:off x="1323388" y="4159687"/>
            <a:ext cx="673100" cy="549635"/>
            <a:chOff x="3745283" y="1509468"/>
            <a:chExt cx="4701435" cy="3839064"/>
          </a:xfrm>
        </p:grpSpPr>
        <p:sp>
          <p:nvSpPr>
            <p:cNvPr id="30" name="iŝḷîḍé">
              <a:extLst>
                <a:ext uri="{FF2B5EF4-FFF2-40B4-BE49-F238E27FC236}">
                  <a16:creationId xmlns:a16="http://schemas.microsoft.com/office/drawing/2014/main" id="{5C36D922-70B0-A231-9F2C-482AB16A8908}"/>
                </a:ext>
              </a:extLst>
            </p:cNvPr>
            <p:cNvSpPr/>
            <p:nvPr/>
          </p:nvSpPr>
          <p:spPr bwMode="auto">
            <a:xfrm>
              <a:off x="5922014" y="3236101"/>
              <a:ext cx="2511466" cy="148645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2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3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7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2 h 235"/>
                <a:gd name="T46" fmla="*/ 32 w 397"/>
                <a:gd name="T47" fmla="*/ 164 h 235"/>
                <a:gd name="T48" fmla="*/ 36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4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6 h 235"/>
                <a:gd name="T74" fmla="*/ 143 w 397"/>
                <a:gd name="T75" fmla="*/ 228 h 235"/>
                <a:gd name="T76" fmla="*/ 147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9"/>
                    <a:pt x="366" y="66"/>
                    <a:pt x="362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8" y="55"/>
                    <a:pt x="334" y="53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9"/>
                    <a:pt x="314" y="36"/>
                  </a:cubicBezTo>
                  <a:cubicBezTo>
                    <a:pt x="310" y="34"/>
                    <a:pt x="306" y="37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7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5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2"/>
                  </a:cubicBezTo>
                  <a:cubicBezTo>
                    <a:pt x="24" y="164"/>
                    <a:pt x="28" y="161"/>
                    <a:pt x="32" y="164"/>
                  </a:cubicBezTo>
                  <a:cubicBezTo>
                    <a:pt x="36" y="166"/>
                    <a:pt x="32" y="168"/>
                    <a:pt x="36" y="171"/>
                  </a:cubicBezTo>
                  <a:cubicBezTo>
                    <a:pt x="40" y="173"/>
                    <a:pt x="44" y="170"/>
                    <a:pt x="48" y="173"/>
                  </a:cubicBezTo>
                  <a:cubicBezTo>
                    <a:pt x="52" y="175"/>
                    <a:pt x="47" y="178"/>
                    <a:pt x="51" y="180"/>
                  </a:cubicBezTo>
                  <a:cubicBezTo>
                    <a:pt x="55" y="182"/>
                    <a:pt x="60" y="180"/>
                    <a:pt x="64" y="182"/>
                  </a:cubicBezTo>
                  <a:cubicBezTo>
                    <a:pt x="68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10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6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7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íḋè">
              <a:extLst>
                <a:ext uri="{FF2B5EF4-FFF2-40B4-BE49-F238E27FC236}">
                  <a16:creationId xmlns:a16="http://schemas.microsoft.com/office/drawing/2014/main" id="{5CDF8737-44DC-B92A-253C-634A76F139B2}"/>
                </a:ext>
              </a:extLst>
            </p:cNvPr>
            <p:cNvSpPr/>
            <p:nvPr/>
          </p:nvSpPr>
          <p:spPr bwMode="auto">
            <a:xfrm>
              <a:off x="7491681" y="3444129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$ḷïďè">
              <a:extLst>
                <a:ext uri="{FF2B5EF4-FFF2-40B4-BE49-F238E27FC236}">
                  <a16:creationId xmlns:a16="http://schemas.microsoft.com/office/drawing/2014/main" id="{518B27C7-A24B-CB28-6B60-C1694E09A396}"/>
                </a:ext>
              </a:extLst>
            </p:cNvPr>
            <p:cNvSpPr/>
            <p:nvPr/>
          </p:nvSpPr>
          <p:spPr bwMode="auto">
            <a:xfrm>
              <a:off x="7416034" y="3495191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lïḓé">
              <a:extLst>
                <a:ext uri="{FF2B5EF4-FFF2-40B4-BE49-F238E27FC236}">
                  <a16:creationId xmlns:a16="http://schemas.microsoft.com/office/drawing/2014/main" id="{9D76F4B4-4A52-0020-8542-C86681FBFAF8}"/>
                </a:ext>
              </a:extLst>
            </p:cNvPr>
            <p:cNvSpPr/>
            <p:nvPr/>
          </p:nvSpPr>
          <p:spPr bwMode="auto">
            <a:xfrm>
              <a:off x="7060495" y="3635137"/>
              <a:ext cx="374451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ḻïḋê">
              <a:extLst>
                <a:ext uri="{FF2B5EF4-FFF2-40B4-BE49-F238E27FC236}">
                  <a16:creationId xmlns:a16="http://schemas.microsoft.com/office/drawing/2014/main" id="{B42079C3-A5BD-62BB-136E-FF7F73C1181A}"/>
                </a:ext>
              </a:extLst>
            </p:cNvPr>
            <p:cNvSpPr/>
            <p:nvPr/>
          </p:nvSpPr>
          <p:spPr bwMode="auto">
            <a:xfrm>
              <a:off x="6952698" y="3697545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ḷïḓè">
              <a:extLst>
                <a:ext uri="{FF2B5EF4-FFF2-40B4-BE49-F238E27FC236}">
                  <a16:creationId xmlns:a16="http://schemas.microsoft.com/office/drawing/2014/main" id="{75D08ADF-BB59-58DE-9605-41CE60F48230}"/>
                </a:ext>
              </a:extLst>
            </p:cNvPr>
            <p:cNvSpPr/>
            <p:nvPr/>
          </p:nvSpPr>
          <p:spPr bwMode="auto">
            <a:xfrm>
              <a:off x="6820317" y="3780756"/>
              <a:ext cx="380125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$ľiḑê">
              <a:extLst>
                <a:ext uri="{FF2B5EF4-FFF2-40B4-BE49-F238E27FC236}">
                  <a16:creationId xmlns:a16="http://schemas.microsoft.com/office/drawing/2014/main" id="{BAD626CE-C02A-4AED-C7EA-098CA9888611}"/>
                </a:ext>
              </a:extLst>
            </p:cNvPr>
            <p:cNvSpPr/>
            <p:nvPr/>
          </p:nvSpPr>
          <p:spPr bwMode="auto">
            <a:xfrm>
              <a:off x="6701174" y="3848838"/>
              <a:ext cx="378233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1idé">
              <a:extLst>
                <a:ext uri="{FF2B5EF4-FFF2-40B4-BE49-F238E27FC236}">
                  <a16:creationId xmlns:a16="http://schemas.microsoft.com/office/drawing/2014/main" id="{93A9F87B-E86C-4609-EA39-E1E41D3477A9}"/>
                </a:ext>
              </a:extLst>
            </p:cNvPr>
            <p:cNvSpPr/>
            <p:nvPr/>
          </p:nvSpPr>
          <p:spPr bwMode="auto">
            <a:xfrm>
              <a:off x="7421707" y="3589749"/>
              <a:ext cx="385798" cy="22883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ṥ1ídé">
              <a:extLst>
                <a:ext uri="{FF2B5EF4-FFF2-40B4-BE49-F238E27FC236}">
                  <a16:creationId xmlns:a16="http://schemas.microsoft.com/office/drawing/2014/main" id="{6E91BF1B-B63E-43A7-2560-F5EF35C91CF4}"/>
                </a:ext>
              </a:extLst>
            </p:cNvPr>
            <p:cNvSpPr/>
            <p:nvPr/>
          </p:nvSpPr>
          <p:spPr bwMode="auto">
            <a:xfrm>
              <a:off x="7542741" y="3905573"/>
              <a:ext cx="62409" cy="32150"/>
            </a:xfrm>
            <a:custGeom>
              <a:avLst/>
              <a:gdLst>
                <a:gd name="T0" fmla="*/ 4 w 10"/>
                <a:gd name="T1" fmla="*/ 3 h 5"/>
                <a:gd name="T2" fmla="*/ 5 w 10"/>
                <a:gd name="T3" fmla="*/ 4 h 5"/>
                <a:gd name="T4" fmla="*/ 3 w 10"/>
                <a:gd name="T5" fmla="*/ 4 h 5"/>
                <a:gd name="T6" fmla="*/ 1 w 10"/>
                <a:gd name="T7" fmla="*/ 3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5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3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3"/>
                  </a:moveTo>
                  <a:cubicBezTo>
                    <a:pt x="6" y="3"/>
                    <a:pt x="6" y="4"/>
                    <a:pt x="5" y="4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2"/>
                    <a:pt x="4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9" y="2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$ḻiḑê">
              <a:extLst>
                <a:ext uri="{FF2B5EF4-FFF2-40B4-BE49-F238E27FC236}">
                  <a16:creationId xmlns:a16="http://schemas.microsoft.com/office/drawing/2014/main" id="{4309766F-D83B-068E-1386-70E370E1A837}"/>
                </a:ext>
              </a:extLst>
            </p:cNvPr>
            <p:cNvSpPr/>
            <p:nvPr/>
          </p:nvSpPr>
          <p:spPr bwMode="auto">
            <a:xfrm>
              <a:off x="7504918" y="3880988"/>
              <a:ext cx="62409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6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ľïḍè">
              <a:extLst>
                <a:ext uri="{FF2B5EF4-FFF2-40B4-BE49-F238E27FC236}">
                  <a16:creationId xmlns:a16="http://schemas.microsoft.com/office/drawing/2014/main" id="{447BDA2F-0534-E139-E21F-DCFA17DD225A}"/>
                </a:ext>
              </a:extLst>
            </p:cNvPr>
            <p:cNvSpPr/>
            <p:nvPr/>
          </p:nvSpPr>
          <p:spPr bwMode="auto">
            <a:xfrm>
              <a:off x="7580565" y="3924485"/>
              <a:ext cx="81321" cy="39715"/>
            </a:xfrm>
            <a:custGeom>
              <a:avLst/>
              <a:gdLst>
                <a:gd name="T0" fmla="*/ 1 w 13"/>
                <a:gd name="T1" fmla="*/ 5 h 6"/>
                <a:gd name="T2" fmla="*/ 4 w 13"/>
                <a:gd name="T3" fmla="*/ 5 h 6"/>
                <a:gd name="T4" fmla="*/ 3 w 13"/>
                <a:gd name="T5" fmla="*/ 6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2 h 6"/>
                <a:gd name="T18" fmla="*/ 1 w 13"/>
                <a:gd name="T19" fmla="*/ 5 h 6"/>
                <a:gd name="T20" fmla="*/ 7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  <a:moveTo>
                    <a:pt x="7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sļíḑé">
              <a:extLst>
                <a:ext uri="{FF2B5EF4-FFF2-40B4-BE49-F238E27FC236}">
                  <a16:creationId xmlns:a16="http://schemas.microsoft.com/office/drawing/2014/main" id="{B6A80227-43B3-8DD5-BAA9-730A606ED895}"/>
                </a:ext>
              </a:extLst>
            </p:cNvPr>
            <p:cNvSpPr/>
            <p:nvPr/>
          </p:nvSpPr>
          <p:spPr bwMode="auto">
            <a:xfrm>
              <a:off x="7756444" y="4020934"/>
              <a:ext cx="77538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lídè">
              <a:extLst>
                <a:ext uri="{FF2B5EF4-FFF2-40B4-BE49-F238E27FC236}">
                  <a16:creationId xmlns:a16="http://schemas.microsoft.com/office/drawing/2014/main" id="{9836DDA9-2956-A001-7F41-AFF009E78A24}"/>
                </a:ext>
              </a:extLst>
            </p:cNvPr>
            <p:cNvSpPr/>
            <p:nvPr/>
          </p:nvSpPr>
          <p:spPr bwMode="auto">
            <a:xfrm>
              <a:off x="7694035" y="3983111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2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7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2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7"/>
                  </a:cubicBezTo>
                  <a:cubicBezTo>
                    <a:pt x="9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ľíḍé">
              <a:extLst>
                <a:ext uri="{FF2B5EF4-FFF2-40B4-BE49-F238E27FC236}">
                  <a16:creationId xmlns:a16="http://schemas.microsoft.com/office/drawing/2014/main" id="{580F7CB5-E7CB-6E20-30C0-BB5B505109AE}"/>
                </a:ext>
              </a:extLst>
            </p:cNvPr>
            <p:cNvSpPr/>
            <p:nvPr/>
          </p:nvSpPr>
          <p:spPr bwMode="auto">
            <a:xfrm>
              <a:off x="7737532" y="403228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ḷiďè">
              <a:extLst>
                <a:ext uri="{FF2B5EF4-FFF2-40B4-BE49-F238E27FC236}">
                  <a16:creationId xmlns:a16="http://schemas.microsoft.com/office/drawing/2014/main" id="{8CF06FAD-2559-7FA6-4606-5B9D53ACAF2C}"/>
                </a:ext>
              </a:extLst>
            </p:cNvPr>
            <p:cNvSpPr/>
            <p:nvPr/>
          </p:nvSpPr>
          <p:spPr bwMode="auto">
            <a:xfrm>
              <a:off x="7378211" y="3950961"/>
              <a:ext cx="68082" cy="43497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5 w 11"/>
                <a:gd name="T7" fmla="*/ 7 h 7"/>
                <a:gd name="T8" fmla="*/ 11 w 11"/>
                <a:gd name="T9" fmla="*/ 3 h 7"/>
                <a:gd name="T10" fmla="*/ 10 w 11"/>
                <a:gd name="T11" fmla="*/ 3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ļîḋè">
              <a:extLst>
                <a:ext uri="{FF2B5EF4-FFF2-40B4-BE49-F238E27FC236}">
                  <a16:creationId xmlns:a16="http://schemas.microsoft.com/office/drawing/2014/main" id="{A70747F8-9C82-2299-FEDA-B1A5897D99B0}"/>
                </a:ext>
              </a:extLst>
            </p:cNvPr>
            <p:cNvSpPr/>
            <p:nvPr/>
          </p:nvSpPr>
          <p:spPr bwMode="auto">
            <a:xfrm>
              <a:off x="7453857" y="4002023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10 w 13"/>
                <a:gd name="T13" fmla="*/ 2 h 6"/>
                <a:gd name="T14" fmla="*/ 8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4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3"/>
                    <a:pt x="2" y="4"/>
                  </a:cubicBezTo>
                  <a:close/>
                  <a:moveTo>
                    <a:pt x="8" y="1"/>
                  </a:moveTo>
                  <a:cubicBezTo>
                    <a:pt x="8" y="1"/>
                    <a:pt x="9" y="2"/>
                    <a:pt x="9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5" y="1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ḻîḑê">
              <a:extLst>
                <a:ext uri="{FF2B5EF4-FFF2-40B4-BE49-F238E27FC236}">
                  <a16:creationId xmlns:a16="http://schemas.microsoft.com/office/drawing/2014/main" id="{61F1C47B-9AF8-4590-2CCB-5F09DA1D9624}"/>
                </a:ext>
              </a:extLst>
            </p:cNvPr>
            <p:cNvSpPr/>
            <p:nvPr/>
          </p:nvSpPr>
          <p:spPr bwMode="auto">
            <a:xfrm>
              <a:off x="7416034" y="3975547"/>
              <a:ext cx="62409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5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8 w 10"/>
                <a:gd name="T19" fmla="*/ 2 h 6"/>
                <a:gd name="T20" fmla="*/ 9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4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ḻíḍe">
              <a:extLst>
                <a:ext uri="{FF2B5EF4-FFF2-40B4-BE49-F238E27FC236}">
                  <a16:creationId xmlns:a16="http://schemas.microsoft.com/office/drawing/2014/main" id="{33888377-7888-9FDA-7673-4E1EC3988F57}"/>
                </a:ext>
              </a:extLst>
            </p:cNvPr>
            <p:cNvSpPr/>
            <p:nvPr/>
          </p:nvSpPr>
          <p:spPr bwMode="auto">
            <a:xfrm>
              <a:off x="7629735" y="4089016"/>
              <a:ext cx="77538" cy="51062"/>
            </a:xfrm>
            <a:custGeom>
              <a:avLst/>
              <a:gdLst>
                <a:gd name="T0" fmla="*/ 10 w 12"/>
                <a:gd name="T1" fmla="*/ 2 h 8"/>
                <a:gd name="T2" fmla="*/ 3 w 12"/>
                <a:gd name="T3" fmla="*/ 2 h 8"/>
                <a:gd name="T4" fmla="*/ 2 w 12"/>
                <a:gd name="T5" fmla="*/ 6 h 8"/>
                <a:gd name="T6" fmla="*/ 9 w 12"/>
                <a:gd name="T7" fmla="*/ 6 h 8"/>
                <a:gd name="T8" fmla="*/ 10 w 12"/>
                <a:gd name="T9" fmla="*/ 2 h 8"/>
                <a:gd name="T10" fmla="*/ 8 w 12"/>
                <a:gd name="T11" fmla="*/ 5 h 8"/>
                <a:gd name="T12" fmla="*/ 3 w 12"/>
                <a:gd name="T13" fmla="*/ 6 h 8"/>
                <a:gd name="T14" fmla="*/ 4 w 12"/>
                <a:gd name="T15" fmla="*/ 3 h 8"/>
                <a:gd name="T16" fmla="*/ 9 w 12"/>
                <a:gd name="T17" fmla="*/ 2 h 8"/>
                <a:gd name="T18" fmla="*/ 8 w 12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10" y="2"/>
                  </a:moveTo>
                  <a:cubicBezTo>
                    <a:pt x="8" y="1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8"/>
                    <a:pt x="9" y="6"/>
                  </a:cubicBezTo>
                  <a:cubicBezTo>
                    <a:pt x="12" y="4"/>
                    <a:pt x="12" y="3"/>
                    <a:pt x="10" y="2"/>
                  </a:cubicBezTo>
                  <a:close/>
                  <a:moveTo>
                    <a:pt x="8" y="5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ṣ1îḑé">
              <a:extLst>
                <a:ext uri="{FF2B5EF4-FFF2-40B4-BE49-F238E27FC236}">
                  <a16:creationId xmlns:a16="http://schemas.microsoft.com/office/drawing/2014/main" id="{0A6D7E16-7156-8BB1-E424-62BDC659FD1B}"/>
                </a:ext>
              </a:extLst>
            </p:cNvPr>
            <p:cNvSpPr/>
            <p:nvPr/>
          </p:nvSpPr>
          <p:spPr bwMode="auto">
            <a:xfrm>
              <a:off x="7610823" y="4102254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7 h 7"/>
                <a:gd name="T4" fmla="*/ 7 w 7"/>
                <a:gd name="T5" fmla="*/ 3 h 7"/>
                <a:gd name="T6" fmla="*/ 4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ḻîdê">
              <a:extLst>
                <a:ext uri="{FF2B5EF4-FFF2-40B4-BE49-F238E27FC236}">
                  <a16:creationId xmlns:a16="http://schemas.microsoft.com/office/drawing/2014/main" id="{71D43F3A-34D8-3F43-7375-3E3F8684CB9F}"/>
                </a:ext>
              </a:extLst>
            </p:cNvPr>
            <p:cNvSpPr/>
            <p:nvPr/>
          </p:nvSpPr>
          <p:spPr bwMode="auto">
            <a:xfrm>
              <a:off x="7573000" y="4064431"/>
              <a:ext cx="64300" cy="37823"/>
            </a:xfrm>
            <a:custGeom>
              <a:avLst/>
              <a:gdLst>
                <a:gd name="T0" fmla="*/ 17 w 34"/>
                <a:gd name="T1" fmla="*/ 13 h 20"/>
                <a:gd name="T2" fmla="*/ 7 w 34"/>
                <a:gd name="T3" fmla="*/ 7 h 20"/>
                <a:gd name="T4" fmla="*/ 34 w 34"/>
                <a:gd name="T5" fmla="*/ 0 h 20"/>
                <a:gd name="T6" fmla="*/ 30 w 34"/>
                <a:gd name="T7" fmla="*/ 0 h 20"/>
                <a:gd name="T8" fmla="*/ 4 w 34"/>
                <a:gd name="T9" fmla="*/ 7 h 20"/>
                <a:gd name="T10" fmla="*/ 0 w 34"/>
                <a:gd name="T11" fmla="*/ 7 h 20"/>
                <a:gd name="T12" fmla="*/ 14 w 34"/>
                <a:gd name="T13" fmla="*/ 17 h 20"/>
                <a:gd name="T14" fmla="*/ 10 w 34"/>
                <a:gd name="T15" fmla="*/ 17 h 20"/>
                <a:gd name="T16" fmla="*/ 14 w 34"/>
                <a:gd name="T17" fmla="*/ 20 h 20"/>
                <a:gd name="T18" fmla="*/ 17 w 34"/>
                <a:gd name="T19" fmla="*/ 17 h 20"/>
                <a:gd name="T20" fmla="*/ 20 w 34"/>
                <a:gd name="T21" fmla="*/ 20 h 20"/>
                <a:gd name="T22" fmla="*/ 24 w 34"/>
                <a:gd name="T23" fmla="*/ 17 h 20"/>
                <a:gd name="T24" fmla="*/ 20 w 34"/>
                <a:gd name="T25" fmla="*/ 17 h 20"/>
                <a:gd name="T26" fmla="*/ 27 w 34"/>
                <a:gd name="T27" fmla="*/ 10 h 20"/>
                <a:gd name="T28" fmla="*/ 24 w 34"/>
                <a:gd name="T29" fmla="*/ 10 h 20"/>
                <a:gd name="T30" fmla="*/ 17 w 34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20">
                  <a:moveTo>
                    <a:pt x="17" y="13"/>
                  </a:moveTo>
                  <a:lnTo>
                    <a:pt x="7" y="7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14" y="17"/>
                  </a:lnTo>
                  <a:lnTo>
                    <a:pt x="10" y="17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20"/>
                  </a:lnTo>
                  <a:lnTo>
                    <a:pt x="24" y="17"/>
                  </a:lnTo>
                  <a:lnTo>
                    <a:pt x="20" y="17"/>
                  </a:lnTo>
                  <a:lnTo>
                    <a:pt x="27" y="10"/>
                  </a:lnTo>
                  <a:lnTo>
                    <a:pt x="24" y="1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ślidè">
              <a:extLst>
                <a:ext uri="{FF2B5EF4-FFF2-40B4-BE49-F238E27FC236}">
                  <a16:creationId xmlns:a16="http://schemas.microsoft.com/office/drawing/2014/main" id="{E56A55B4-7982-115E-C4E8-A2E12E4E484B}"/>
                </a:ext>
              </a:extLst>
            </p:cNvPr>
            <p:cNvSpPr/>
            <p:nvPr/>
          </p:nvSpPr>
          <p:spPr bwMode="auto">
            <a:xfrm>
              <a:off x="7251502" y="4026607"/>
              <a:ext cx="68082" cy="37823"/>
            </a:xfrm>
            <a:custGeom>
              <a:avLst/>
              <a:gdLst>
                <a:gd name="T0" fmla="*/ 2 w 11"/>
                <a:gd name="T1" fmla="*/ 5 h 6"/>
                <a:gd name="T2" fmla="*/ 4 w 11"/>
                <a:gd name="T3" fmla="*/ 5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ḷïdè">
              <a:extLst>
                <a:ext uri="{FF2B5EF4-FFF2-40B4-BE49-F238E27FC236}">
                  <a16:creationId xmlns:a16="http://schemas.microsoft.com/office/drawing/2014/main" id="{A8E45A9C-9641-8974-407E-6ABB0644830B}"/>
                </a:ext>
              </a:extLst>
            </p:cNvPr>
            <p:cNvSpPr/>
            <p:nvPr/>
          </p:nvSpPr>
          <p:spPr bwMode="auto">
            <a:xfrm>
              <a:off x="7327149" y="4070105"/>
              <a:ext cx="88885" cy="37823"/>
            </a:xfrm>
            <a:custGeom>
              <a:avLst/>
              <a:gdLst>
                <a:gd name="T0" fmla="*/ 2 w 14"/>
                <a:gd name="T1" fmla="*/ 5 h 6"/>
                <a:gd name="T2" fmla="*/ 4 w 14"/>
                <a:gd name="T3" fmla="*/ 5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šľîḍe">
              <a:extLst>
                <a:ext uri="{FF2B5EF4-FFF2-40B4-BE49-F238E27FC236}">
                  <a16:creationId xmlns:a16="http://schemas.microsoft.com/office/drawing/2014/main" id="{5F1C89E0-0193-2DE4-7360-DABFFCA9EBB4}"/>
                </a:ext>
              </a:extLst>
            </p:cNvPr>
            <p:cNvSpPr/>
            <p:nvPr/>
          </p:nvSpPr>
          <p:spPr bwMode="auto">
            <a:xfrm>
              <a:off x="7289325" y="4051193"/>
              <a:ext cx="69974" cy="32150"/>
            </a:xfrm>
            <a:custGeom>
              <a:avLst/>
              <a:gdLst>
                <a:gd name="T0" fmla="*/ 5 w 11"/>
                <a:gd name="T1" fmla="*/ 3 h 5"/>
                <a:gd name="T2" fmla="*/ 6 w 11"/>
                <a:gd name="T3" fmla="*/ 4 h 5"/>
                <a:gd name="T4" fmla="*/ 3 w 11"/>
                <a:gd name="T5" fmla="*/ 4 h 5"/>
                <a:gd name="T6" fmla="*/ 1 w 11"/>
                <a:gd name="T7" fmla="*/ 2 h 5"/>
                <a:gd name="T8" fmla="*/ 0 w 11"/>
                <a:gd name="T9" fmla="*/ 3 h 5"/>
                <a:gd name="T10" fmla="*/ 2 w 11"/>
                <a:gd name="T11" fmla="*/ 4 h 5"/>
                <a:gd name="T12" fmla="*/ 7 w 11"/>
                <a:gd name="T13" fmla="*/ 5 h 5"/>
                <a:gd name="T14" fmla="*/ 6 w 11"/>
                <a:gd name="T15" fmla="*/ 2 h 5"/>
                <a:gd name="T16" fmla="*/ 6 w 11"/>
                <a:gd name="T17" fmla="*/ 1 h 5"/>
                <a:gd name="T18" fmla="*/ 8 w 11"/>
                <a:gd name="T19" fmla="*/ 1 h 5"/>
                <a:gd name="T20" fmla="*/ 10 w 11"/>
                <a:gd name="T21" fmla="*/ 2 h 5"/>
                <a:gd name="T22" fmla="*/ 11 w 11"/>
                <a:gd name="T23" fmla="*/ 2 h 5"/>
                <a:gd name="T24" fmla="*/ 9 w 11"/>
                <a:gd name="T25" fmla="*/ 1 h 5"/>
                <a:gd name="T26" fmla="*/ 5 w 11"/>
                <a:gd name="T27" fmla="*/ 0 h 5"/>
                <a:gd name="T28" fmla="*/ 5 w 11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">
                  <a:moveTo>
                    <a:pt x="5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5" y="5"/>
                    <a:pt x="4" y="4"/>
                    <a:pt x="3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4" y="5"/>
                    <a:pt x="5" y="5"/>
                    <a:pt x="7" y="5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ślîďe">
              <a:extLst>
                <a:ext uri="{FF2B5EF4-FFF2-40B4-BE49-F238E27FC236}">
                  <a16:creationId xmlns:a16="http://schemas.microsoft.com/office/drawing/2014/main" id="{1422800D-E236-9808-AD0E-B111B2AEBBBA}"/>
                </a:ext>
              </a:extLst>
            </p:cNvPr>
            <p:cNvSpPr/>
            <p:nvPr/>
          </p:nvSpPr>
          <p:spPr bwMode="auto">
            <a:xfrm>
              <a:off x="7453857" y="4126840"/>
              <a:ext cx="69974" cy="39715"/>
            </a:xfrm>
            <a:custGeom>
              <a:avLst/>
              <a:gdLst>
                <a:gd name="T0" fmla="*/ 37 w 37"/>
                <a:gd name="T1" fmla="*/ 10 h 21"/>
                <a:gd name="T2" fmla="*/ 20 w 37"/>
                <a:gd name="T3" fmla="*/ 0 h 21"/>
                <a:gd name="T4" fmla="*/ 20 w 37"/>
                <a:gd name="T5" fmla="*/ 4 h 21"/>
                <a:gd name="T6" fmla="*/ 33 w 37"/>
                <a:gd name="T7" fmla="*/ 10 h 21"/>
                <a:gd name="T8" fmla="*/ 30 w 37"/>
                <a:gd name="T9" fmla="*/ 10 h 21"/>
                <a:gd name="T10" fmla="*/ 0 w 37"/>
                <a:gd name="T11" fmla="*/ 17 h 21"/>
                <a:gd name="T12" fmla="*/ 0 w 37"/>
                <a:gd name="T13" fmla="*/ 21 h 21"/>
                <a:gd name="T14" fmla="*/ 33 w 37"/>
                <a:gd name="T15" fmla="*/ 14 h 21"/>
                <a:gd name="T16" fmla="*/ 37 w 37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1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33" y="14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ḷïḋê">
              <a:extLst>
                <a:ext uri="{FF2B5EF4-FFF2-40B4-BE49-F238E27FC236}">
                  <a16:creationId xmlns:a16="http://schemas.microsoft.com/office/drawing/2014/main" id="{02363C59-F181-CA5A-2A91-3A40B38A8B28}"/>
                </a:ext>
              </a:extLst>
            </p:cNvPr>
            <p:cNvSpPr/>
            <p:nvPr/>
          </p:nvSpPr>
          <p:spPr bwMode="auto">
            <a:xfrm>
              <a:off x="7504918" y="4166554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ŝḷiďe">
              <a:extLst>
                <a:ext uri="{FF2B5EF4-FFF2-40B4-BE49-F238E27FC236}">
                  <a16:creationId xmlns:a16="http://schemas.microsoft.com/office/drawing/2014/main" id="{8432CA41-9E21-6988-96AF-AF469432C0A5}"/>
                </a:ext>
              </a:extLst>
            </p:cNvPr>
            <p:cNvSpPr/>
            <p:nvPr/>
          </p:nvSpPr>
          <p:spPr bwMode="auto">
            <a:xfrm>
              <a:off x="7484116" y="417790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îḋe">
              <a:extLst>
                <a:ext uri="{FF2B5EF4-FFF2-40B4-BE49-F238E27FC236}">
                  <a16:creationId xmlns:a16="http://schemas.microsoft.com/office/drawing/2014/main" id="{F4C5B24A-B1C8-AB43-3B16-D47C01A838A0}"/>
                </a:ext>
              </a:extLst>
            </p:cNvPr>
            <p:cNvSpPr/>
            <p:nvPr/>
          </p:nvSpPr>
          <p:spPr bwMode="auto">
            <a:xfrm>
              <a:off x="7130467" y="4096581"/>
              <a:ext cx="64300" cy="43497"/>
            </a:xfrm>
            <a:custGeom>
              <a:avLst/>
              <a:gdLst>
                <a:gd name="T0" fmla="*/ 1 w 10"/>
                <a:gd name="T1" fmla="*/ 5 h 7"/>
                <a:gd name="T2" fmla="*/ 4 w 10"/>
                <a:gd name="T3" fmla="*/ 6 h 7"/>
                <a:gd name="T4" fmla="*/ 3 w 10"/>
                <a:gd name="T5" fmla="*/ 6 h 7"/>
                <a:gd name="T6" fmla="*/ 4 w 10"/>
                <a:gd name="T7" fmla="*/ 7 h 7"/>
                <a:gd name="T8" fmla="*/ 10 w 10"/>
                <a:gd name="T9" fmla="*/ 3 h 7"/>
                <a:gd name="T10" fmla="*/ 9 w 10"/>
                <a:gd name="T11" fmla="*/ 3 h 7"/>
                <a:gd name="T12" fmla="*/ 4 w 10"/>
                <a:gd name="T13" fmla="*/ 5 h 7"/>
                <a:gd name="T14" fmla="*/ 2 w 10"/>
                <a:gd name="T15" fmla="*/ 5 h 7"/>
                <a:gd name="T16" fmla="*/ 3 w 10"/>
                <a:gd name="T17" fmla="*/ 3 h 7"/>
                <a:gd name="T18" fmla="*/ 6 w 10"/>
                <a:gd name="T19" fmla="*/ 1 h 7"/>
                <a:gd name="T20" fmla="*/ 5 w 10"/>
                <a:gd name="T21" fmla="*/ 0 h 7"/>
                <a:gd name="T22" fmla="*/ 2 w 10"/>
                <a:gd name="T23" fmla="*/ 2 h 7"/>
                <a:gd name="T24" fmla="*/ 1 w 10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7">
                  <a:moveTo>
                    <a:pt x="1" y="5"/>
                  </a:moveTo>
                  <a:cubicBezTo>
                    <a:pt x="2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3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ṥļïḋé">
              <a:extLst>
                <a:ext uri="{FF2B5EF4-FFF2-40B4-BE49-F238E27FC236}">
                  <a16:creationId xmlns:a16="http://schemas.microsoft.com/office/drawing/2014/main" id="{EC678DE4-3B23-3A47-B185-FC7425D3535F}"/>
                </a:ext>
              </a:extLst>
            </p:cNvPr>
            <p:cNvSpPr/>
            <p:nvPr/>
          </p:nvSpPr>
          <p:spPr bwMode="auto">
            <a:xfrm>
              <a:off x="7168291" y="4121166"/>
              <a:ext cx="64300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5 h 6"/>
                <a:gd name="T4" fmla="*/ 2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6" y="4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ṧ1îďê">
              <a:extLst>
                <a:ext uri="{FF2B5EF4-FFF2-40B4-BE49-F238E27FC236}">
                  <a16:creationId xmlns:a16="http://schemas.microsoft.com/office/drawing/2014/main" id="{6FFFD86A-C0BD-8AB1-50CC-DD6DAD44713D}"/>
                </a:ext>
              </a:extLst>
            </p:cNvPr>
            <p:cNvSpPr/>
            <p:nvPr/>
          </p:nvSpPr>
          <p:spPr bwMode="auto">
            <a:xfrm>
              <a:off x="7206114" y="4145751"/>
              <a:ext cx="83211" cy="39715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1 h 6"/>
                <a:gd name="T22" fmla="*/ 8 w 13"/>
                <a:gd name="T23" fmla="*/ 2 h 6"/>
                <a:gd name="T24" fmla="*/ 4 w 13"/>
                <a:gd name="T25" fmla="*/ 4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lose/>
                  <a:moveTo>
                    <a:pt x="7" y="1"/>
                  </a:moveTo>
                  <a:cubicBezTo>
                    <a:pt x="8" y="1"/>
                    <a:pt x="8" y="2"/>
                    <a:pt x="8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1" y="3"/>
                    <a:pt x="3" y="2"/>
                  </a:cubicBezTo>
                  <a:cubicBezTo>
                    <a:pt x="5" y="1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ľiḓè">
              <a:extLst>
                <a:ext uri="{FF2B5EF4-FFF2-40B4-BE49-F238E27FC236}">
                  <a16:creationId xmlns:a16="http://schemas.microsoft.com/office/drawing/2014/main" id="{6A8108E1-9772-BF75-E207-4F80E721111E}"/>
                </a:ext>
              </a:extLst>
            </p:cNvPr>
            <p:cNvSpPr/>
            <p:nvPr/>
          </p:nvSpPr>
          <p:spPr bwMode="auto">
            <a:xfrm>
              <a:off x="7378211" y="4234635"/>
              <a:ext cx="81321" cy="45388"/>
            </a:xfrm>
            <a:custGeom>
              <a:avLst/>
              <a:gdLst>
                <a:gd name="T0" fmla="*/ 11 w 13"/>
                <a:gd name="T1" fmla="*/ 2 h 7"/>
                <a:gd name="T2" fmla="*/ 4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2 h 7"/>
                <a:gd name="T10" fmla="*/ 8 w 13"/>
                <a:gd name="T11" fmla="*/ 5 h 7"/>
                <a:gd name="T12" fmla="*/ 3 w 13"/>
                <a:gd name="T13" fmla="*/ 6 h 7"/>
                <a:gd name="T14" fmla="*/ 5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2"/>
                  </a:moveTo>
                  <a:cubicBezTo>
                    <a:pt x="9" y="0"/>
                    <a:pt x="7" y="0"/>
                    <a:pt x="4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3" y="3"/>
                    <a:pt x="11" y="2"/>
                  </a:cubicBezTo>
                  <a:close/>
                  <a:moveTo>
                    <a:pt x="8" y="5"/>
                  </a:moveTo>
                  <a:cubicBezTo>
                    <a:pt x="6" y="7"/>
                    <a:pt x="5" y="7"/>
                    <a:pt x="3" y="6"/>
                  </a:cubicBezTo>
                  <a:cubicBezTo>
                    <a:pt x="2" y="5"/>
                    <a:pt x="2" y="4"/>
                    <a:pt x="5" y="3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1ïḍè">
              <a:extLst>
                <a:ext uri="{FF2B5EF4-FFF2-40B4-BE49-F238E27FC236}">
                  <a16:creationId xmlns:a16="http://schemas.microsoft.com/office/drawing/2014/main" id="{C807F398-1B32-4D9A-1A96-C023CDDA7666}"/>
                </a:ext>
              </a:extLst>
            </p:cNvPr>
            <p:cNvSpPr/>
            <p:nvPr/>
          </p:nvSpPr>
          <p:spPr bwMode="auto">
            <a:xfrm>
              <a:off x="7319584" y="4204377"/>
              <a:ext cx="83211" cy="43497"/>
            </a:xfrm>
            <a:custGeom>
              <a:avLst/>
              <a:gdLst>
                <a:gd name="T0" fmla="*/ 7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3 h 7"/>
                <a:gd name="T10" fmla="*/ 8 w 13"/>
                <a:gd name="T11" fmla="*/ 0 h 7"/>
                <a:gd name="T12" fmla="*/ 3 w 13"/>
                <a:gd name="T13" fmla="*/ 2 h 7"/>
                <a:gd name="T14" fmla="*/ 4 w 13"/>
                <a:gd name="T15" fmla="*/ 3 h 7"/>
                <a:gd name="T16" fmla="*/ 6 w 13"/>
                <a:gd name="T17" fmla="*/ 3 h 7"/>
                <a:gd name="T18" fmla="*/ 6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2 w 13"/>
                <a:gd name="T27" fmla="*/ 6 h 7"/>
                <a:gd name="T28" fmla="*/ 8 w 13"/>
                <a:gd name="T29" fmla="*/ 6 h 7"/>
                <a:gd name="T30" fmla="*/ 7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7" y="4"/>
                    <a:pt x="8" y="5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ḻíḓè">
              <a:extLst>
                <a:ext uri="{FF2B5EF4-FFF2-40B4-BE49-F238E27FC236}">
                  <a16:creationId xmlns:a16="http://schemas.microsoft.com/office/drawing/2014/main" id="{4DD30909-C10D-3D89-2A1D-FD809657F3F3}"/>
                </a:ext>
              </a:extLst>
            </p:cNvPr>
            <p:cNvSpPr/>
            <p:nvPr/>
          </p:nvSpPr>
          <p:spPr bwMode="auto">
            <a:xfrm>
              <a:off x="7359299" y="4247874"/>
              <a:ext cx="18912" cy="13239"/>
            </a:xfrm>
            <a:custGeom>
              <a:avLst/>
              <a:gdLst>
                <a:gd name="T0" fmla="*/ 0 w 10"/>
                <a:gd name="T1" fmla="*/ 3 h 7"/>
                <a:gd name="T2" fmla="*/ 3 w 10"/>
                <a:gd name="T3" fmla="*/ 7 h 7"/>
                <a:gd name="T4" fmla="*/ 10 w 10"/>
                <a:gd name="T5" fmla="*/ 3 h 7"/>
                <a:gd name="T6" fmla="*/ 6 w 10"/>
                <a:gd name="T7" fmla="*/ 0 h 7"/>
                <a:gd name="T8" fmla="*/ 0 w 10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3" y="7"/>
                  </a:lnTo>
                  <a:lnTo>
                    <a:pt x="10" y="3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$ḻiḋè">
              <a:extLst>
                <a:ext uri="{FF2B5EF4-FFF2-40B4-BE49-F238E27FC236}">
                  <a16:creationId xmlns:a16="http://schemas.microsoft.com/office/drawing/2014/main" id="{F7FA2FEA-6E43-AE5E-E59E-D630444C90EF}"/>
                </a:ext>
              </a:extLst>
            </p:cNvPr>
            <p:cNvSpPr/>
            <p:nvPr/>
          </p:nvSpPr>
          <p:spPr bwMode="auto">
            <a:xfrm>
              <a:off x="7168291" y="4253547"/>
              <a:ext cx="56735" cy="37823"/>
            </a:xfrm>
            <a:custGeom>
              <a:avLst/>
              <a:gdLst>
                <a:gd name="T0" fmla="*/ 4 w 30"/>
                <a:gd name="T1" fmla="*/ 20 h 20"/>
                <a:gd name="T2" fmla="*/ 30 w 30"/>
                <a:gd name="T3" fmla="*/ 4 h 20"/>
                <a:gd name="T4" fmla="*/ 27 w 30"/>
                <a:gd name="T5" fmla="*/ 4 h 20"/>
                <a:gd name="T6" fmla="*/ 14 w 30"/>
                <a:gd name="T7" fmla="*/ 0 h 20"/>
                <a:gd name="T8" fmla="*/ 14 w 30"/>
                <a:gd name="T9" fmla="*/ 4 h 20"/>
                <a:gd name="T10" fmla="*/ 24 w 30"/>
                <a:gd name="T11" fmla="*/ 7 h 20"/>
                <a:gd name="T12" fmla="*/ 0 w 30"/>
                <a:gd name="T13" fmla="*/ 20 h 20"/>
                <a:gd name="T14" fmla="*/ 4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4" y="20"/>
                  </a:moveTo>
                  <a:lnTo>
                    <a:pt x="30" y="4"/>
                  </a:lnTo>
                  <a:lnTo>
                    <a:pt x="2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24" y="7"/>
                  </a:lnTo>
                  <a:lnTo>
                    <a:pt x="0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ľiḓè">
              <a:extLst>
                <a:ext uri="{FF2B5EF4-FFF2-40B4-BE49-F238E27FC236}">
                  <a16:creationId xmlns:a16="http://schemas.microsoft.com/office/drawing/2014/main" id="{693BCCDA-7B7A-53B4-9ABC-52F328D4019B}"/>
                </a:ext>
              </a:extLst>
            </p:cNvPr>
            <p:cNvSpPr/>
            <p:nvPr/>
          </p:nvSpPr>
          <p:spPr bwMode="auto">
            <a:xfrm>
              <a:off x="7257176" y="431028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šḷïḑê">
              <a:extLst>
                <a:ext uri="{FF2B5EF4-FFF2-40B4-BE49-F238E27FC236}">
                  <a16:creationId xmlns:a16="http://schemas.microsoft.com/office/drawing/2014/main" id="{044B968E-F981-99F3-D357-44A9ECEFC70D}"/>
                </a:ext>
              </a:extLst>
            </p:cNvPr>
            <p:cNvSpPr/>
            <p:nvPr/>
          </p:nvSpPr>
          <p:spPr bwMode="auto">
            <a:xfrm>
              <a:off x="7238264" y="4323521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ŝ1îďe">
              <a:extLst>
                <a:ext uri="{FF2B5EF4-FFF2-40B4-BE49-F238E27FC236}">
                  <a16:creationId xmlns:a16="http://schemas.microsoft.com/office/drawing/2014/main" id="{B38A3A5A-445F-D76D-AF8F-00D03AB6FE25}"/>
                </a:ext>
              </a:extLst>
            </p:cNvPr>
            <p:cNvSpPr/>
            <p:nvPr/>
          </p:nvSpPr>
          <p:spPr bwMode="auto">
            <a:xfrm>
              <a:off x="7194767" y="4272459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6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6 h 7"/>
                <a:gd name="T18" fmla="*/ 10 w 12"/>
                <a:gd name="T19" fmla="*/ 1 h 7"/>
                <a:gd name="T20" fmla="*/ 9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10 w 12"/>
                <a:gd name="T27" fmla="*/ 2 h 7"/>
                <a:gd name="T28" fmla="*/ 9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1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9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liḋe">
              <a:extLst>
                <a:ext uri="{FF2B5EF4-FFF2-40B4-BE49-F238E27FC236}">
                  <a16:creationId xmlns:a16="http://schemas.microsoft.com/office/drawing/2014/main" id="{4AB5E367-6C10-797F-B27E-D60281A54603}"/>
                </a:ext>
              </a:extLst>
            </p:cNvPr>
            <p:cNvSpPr/>
            <p:nvPr/>
          </p:nvSpPr>
          <p:spPr bwMode="auto">
            <a:xfrm>
              <a:off x="6979174" y="4298935"/>
              <a:ext cx="24586" cy="18912"/>
            </a:xfrm>
            <a:custGeom>
              <a:avLst/>
              <a:gdLst>
                <a:gd name="T0" fmla="*/ 13 w 13"/>
                <a:gd name="T1" fmla="*/ 6 h 10"/>
                <a:gd name="T2" fmla="*/ 0 w 13"/>
                <a:gd name="T3" fmla="*/ 0 h 10"/>
                <a:gd name="T4" fmla="*/ 0 w 13"/>
                <a:gd name="T5" fmla="*/ 0 h 10"/>
                <a:gd name="T6" fmla="*/ 10 w 13"/>
                <a:gd name="T7" fmla="*/ 10 h 10"/>
                <a:gd name="T8" fmla="*/ 13 w 13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şḻîḑé">
              <a:extLst>
                <a:ext uri="{FF2B5EF4-FFF2-40B4-BE49-F238E27FC236}">
                  <a16:creationId xmlns:a16="http://schemas.microsoft.com/office/drawing/2014/main" id="{622ECFD3-6066-C42F-350E-616A052CA2B4}"/>
                </a:ext>
              </a:extLst>
            </p:cNvPr>
            <p:cNvSpPr/>
            <p:nvPr/>
          </p:nvSpPr>
          <p:spPr bwMode="auto">
            <a:xfrm>
              <a:off x="7130467" y="4380256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ṡḻiḍe">
              <a:extLst>
                <a:ext uri="{FF2B5EF4-FFF2-40B4-BE49-F238E27FC236}">
                  <a16:creationId xmlns:a16="http://schemas.microsoft.com/office/drawing/2014/main" id="{86F1CF02-7A0F-8939-DBA7-EEF534E49EB5}"/>
                </a:ext>
              </a:extLst>
            </p:cNvPr>
            <p:cNvSpPr/>
            <p:nvPr/>
          </p:nvSpPr>
          <p:spPr bwMode="auto">
            <a:xfrm>
              <a:off x="7111556" y="4393493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3 w 7"/>
                <a:gd name="T3" fmla="*/ 7 h 7"/>
                <a:gd name="T4" fmla="*/ 7 w 7"/>
                <a:gd name="T5" fmla="*/ 3 h 7"/>
                <a:gd name="T6" fmla="*/ 3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ṥļîdé">
              <a:extLst>
                <a:ext uri="{FF2B5EF4-FFF2-40B4-BE49-F238E27FC236}">
                  <a16:creationId xmlns:a16="http://schemas.microsoft.com/office/drawing/2014/main" id="{B845028F-2FD3-042F-631D-F1FCA0348F24}"/>
                </a:ext>
              </a:extLst>
            </p:cNvPr>
            <p:cNvSpPr/>
            <p:nvPr/>
          </p:nvSpPr>
          <p:spPr bwMode="auto">
            <a:xfrm>
              <a:off x="7068060" y="4348105"/>
              <a:ext cx="81321" cy="45388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5 w 13"/>
                <a:gd name="T15" fmla="*/ 3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ṣļiḑe">
              <a:extLst>
                <a:ext uri="{FF2B5EF4-FFF2-40B4-BE49-F238E27FC236}">
                  <a16:creationId xmlns:a16="http://schemas.microsoft.com/office/drawing/2014/main" id="{F7ED8F5E-71DE-7F8B-4EB9-AD7E8DA2C4A5}"/>
                </a:ext>
              </a:extLst>
            </p:cNvPr>
            <p:cNvSpPr/>
            <p:nvPr/>
          </p:nvSpPr>
          <p:spPr bwMode="auto">
            <a:xfrm>
              <a:off x="7022672" y="4323521"/>
              <a:ext cx="83211" cy="45388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5 h 7"/>
                <a:gd name="T4" fmla="*/ 7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lïḍé">
              <a:extLst>
                <a:ext uri="{FF2B5EF4-FFF2-40B4-BE49-F238E27FC236}">
                  <a16:creationId xmlns:a16="http://schemas.microsoft.com/office/drawing/2014/main" id="{7942695F-D9F7-BC5F-FA8B-E8C90B8A0A1F}"/>
                </a:ext>
              </a:extLst>
            </p:cNvPr>
            <p:cNvSpPr/>
            <p:nvPr/>
          </p:nvSpPr>
          <p:spPr bwMode="auto">
            <a:xfrm>
              <a:off x="6903528" y="4399167"/>
              <a:ext cx="8132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8 w 13"/>
                <a:gd name="T9" fmla="*/ 5 h 6"/>
                <a:gd name="T10" fmla="*/ 7 w 13"/>
                <a:gd name="T11" fmla="*/ 2 h 6"/>
                <a:gd name="T12" fmla="*/ 5 w 13"/>
                <a:gd name="T13" fmla="*/ 2 h 6"/>
                <a:gd name="T14" fmla="*/ 10 w 13"/>
                <a:gd name="T15" fmla="*/ 1 h 6"/>
                <a:gd name="T16" fmla="*/ 12 w 13"/>
                <a:gd name="T17" fmla="*/ 3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3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4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1" y="2"/>
                    <a:pt x="12" y="3"/>
                    <a:pt x="12" y="3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8" y="4"/>
                    <a:pt x="8" y="4"/>
                    <a:pt x="7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4" y="2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liḍé">
              <a:extLst>
                <a:ext uri="{FF2B5EF4-FFF2-40B4-BE49-F238E27FC236}">
                  <a16:creationId xmlns:a16="http://schemas.microsoft.com/office/drawing/2014/main" id="{2CE3A6C6-FF84-055B-1A52-399E9908DD66}"/>
                </a:ext>
              </a:extLst>
            </p:cNvPr>
            <p:cNvSpPr/>
            <p:nvPr/>
          </p:nvSpPr>
          <p:spPr bwMode="auto">
            <a:xfrm>
              <a:off x="6960263" y="4431317"/>
              <a:ext cx="8132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2 h 7"/>
                <a:gd name="T16" fmla="*/ 8 w 13"/>
                <a:gd name="T17" fmla="*/ 5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3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ubicBezTo>
                    <a:pt x="6" y="6"/>
                    <a:pt x="5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sliďe">
              <a:extLst>
                <a:ext uri="{FF2B5EF4-FFF2-40B4-BE49-F238E27FC236}">
                  <a16:creationId xmlns:a16="http://schemas.microsoft.com/office/drawing/2014/main" id="{647FAF5C-2F3B-4563-C8A5-DF9ECBAB4AE2}"/>
                </a:ext>
              </a:extLst>
            </p:cNvPr>
            <p:cNvSpPr/>
            <p:nvPr/>
          </p:nvSpPr>
          <p:spPr bwMode="auto">
            <a:xfrm>
              <a:off x="6941351" y="4444555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3 w 10"/>
                <a:gd name="T3" fmla="*/ 3 h 3"/>
                <a:gd name="T4" fmla="*/ 10 w 10"/>
                <a:gd name="T5" fmla="*/ 0 h 3"/>
                <a:gd name="T6" fmla="*/ 6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ŝlïḑè">
              <a:extLst>
                <a:ext uri="{FF2B5EF4-FFF2-40B4-BE49-F238E27FC236}">
                  <a16:creationId xmlns:a16="http://schemas.microsoft.com/office/drawing/2014/main" id="{241CBA50-C039-BE96-A86F-66C970B11C9B}"/>
                </a:ext>
              </a:extLst>
            </p:cNvPr>
            <p:cNvSpPr/>
            <p:nvPr/>
          </p:nvSpPr>
          <p:spPr bwMode="auto">
            <a:xfrm>
              <a:off x="7003760" y="445590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$ļîḑé">
              <a:extLst>
                <a:ext uri="{FF2B5EF4-FFF2-40B4-BE49-F238E27FC236}">
                  <a16:creationId xmlns:a16="http://schemas.microsoft.com/office/drawing/2014/main" id="{5BA59903-058D-87EC-06C1-A277304AFDF9}"/>
                </a:ext>
              </a:extLst>
            </p:cNvPr>
            <p:cNvSpPr/>
            <p:nvPr/>
          </p:nvSpPr>
          <p:spPr bwMode="auto">
            <a:xfrm>
              <a:off x="5935252" y="3357135"/>
              <a:ext cx="2511466" cy="148456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1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2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6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1 h 235"/>
                <a:gd name="T46" fmla="*/ 32 w 397"/>
                <a:gd name="T47" fmla="*/ 163 h 235"/>
                <a:gd name="T48" fmla="*/ 35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3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5 h 235"/>
                <a:gd name="T74" fmla="*/ 143 w 397"/>
                <a:gd name="T75" fmla="*/ 228 h 235"/>
                <a:gd name="T76" fmla="*/ 146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8"/>
                    <a:pt x="365" y="66"/>
                    <a:pt x="361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7" y="55"/>
                    <a:pt x="334" y="52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8"/>
                    <a:pt x="314" y="36"/>
                  </a:cubicBezTo>
                  <a:cubicBezTo>
                    <a:pt x="310" y="34"/>
                    <a:pt x="306" y="36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6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4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1"/>
                  </a:cubicBezTo>
                  <a:cubicBezTo>
                    <a:pt x="24" y="164"/>
                    <a:pt x="28" y="161"/>
                    <a:pt x="32" y="163"/>
                  </a:cubicBezTo>
                  <a:cubicBezTo>
                    <a:pt x="36" y="166"/>
                    <a:pt x="32" y="168"/>
                    <a:pt x="35" y="171"/>
                  </a:cubicBezTo>
                  <a:cubicBezTo>
                    <a:pt x="39" y="173"/>
                    <a:pt x="44" y="170"/>
                    <a:pt x="48" y="173"/>
                  </a:cubicBezTo>
                  <a:cubicBezTo>
                    <a:pt x="52" y="175"/>
                    <a:pt x="47" y="177"/>
                    <a:pt x="51" y="180"/>
                  </a:cubicBezTo>
                  <a:cubicBezTo>
                    <a:pt x="55" y="182"/>
                    <a:pt x="60" y="179"/>
                    <a:pt x="63" y="182"/>
                  </a:cubicBezTo>
                  <a:cubicBezTo>
                    <a:pt x="67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09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5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6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ṥľïḋe">
              <a:extLst>
                <a:ext uri="{FF2B5EF4-FFF2-40B4-BE49-F238E27FC236}">
                  <a16:creationId xmlns:a16="http://schemas.microsoft.com/office/drawing/2014/main" id="{20ACE2DC-C18B-9E3C-20BB-E56DBDA227EE}"/>
                </a:ext>
              </a:extLst>
            </p:cNvPr>
            <p:cNvSpPr/>
            <p:nvPr/>
          </p:nvSpPr>
          <p:spPr bwMode="auto">
            <a:xfrm>
              <a:off x="7504918" y="3565163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ḻíďê">
              <a:extLst>
                <a:ext uri="{FF2B5EF4-FFF2-40B4-BE49-F238E27FC236}">
                  <a16:creationId xmlns:a16="http://schemas.microsoft.com/office/drawing/2014/main" id="{5DE78803-D02B-A94E-3D1A-827218F07213}"/>
                </a:ext>
              </a:extLst>
            </p:cNvPr>
            <p:cNvSpPr/>
            <p:nvPr/>
          </p:nvSpPr>
          <p:spPr bwMode="auto">
            <a:xfrm>
              <a:off x="7427381" y="3616225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šlïḋê">
              <a:extLst>
                <a:ext uri="{FF2B5EF4-FFF2-40B4-BE49-F238E27FC236}">
                  <a16:creationId xmlns:a16="http://schemas.microsoft.com/office/drawing/2014/main" id="{E1EE5FF2-F03C-A1D0-0978-7F2D6F989D72}"/>
                </a:ext>
              </a:extLst>
            </p:cNvPr>
            <p:cNvSpPr/>
            <p:nvPr/>
          </p:nvSpPr>
          <p:spPr bwMode="auto">
            <a:xfrm>
              <a:off x="7073733" y="3754280"/>
              <a:ext cx="372560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íḍê">
              <a:extLst>
                <a:ext uri="{FF2B5EF4-FFF2-40B4-BE49-F238E27FC236}">
                  <a16:creationId xmlns:a16="http://schemas.microsoft.com/office/drawing/2014/main" id="{BF9896C4-FC99-2034-E0F5-27490A559065}"/>
                </a:ext>
              </a:extLst>
            </p:cNvPr>
            <p:cNvSpPr/>
            <p:nvPr/>
          </p:nvSpPr>
          <p:spPr bwMode="auto">
            <a:xfrm>
              <a:off x="6965937" y="3818579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ḻïḋe">
              <a:extLst>
                <a:ext uri="{FF2B5EF4-FFF2-40B4-BE49-F238E27FC236}">
                  <a16:creationId xmlns:a16="http://schemas.microsoft.com/office/drawing/2014/main" id="{67868340-179A-8E1B-1032-A14E0439803E}"/>
                </a:ext>
              </a:extLst>
            </p:cNvPr>
            <p:cNvSpPr/>
            <p:nvPr/>
          </p:nvSpPr>
          <p:spPr bwMode="auto">
            <a:xfrm>
              <a:off x="6833555" y="3899900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ṥḷîḓê">
              <a:extLst>
                <a:ext uri="{FF2B5EF4-FFF2-40B4-BE49-F238E27FC236}">
                  <a16:creationId xmlns:a16="http://schemas.microsoft.com/office/drawing/2014/main" id="{A92EB942-AF77-ABDF-232F-E6C89E7B0770}"/>
                </a:ext>
              </a:extLst>
            </p:cNvPr>
            <p:cNvSpPr/>
            <p:nvPr/>
          </p:nvSpPr>
          <p:spPr bwMode="auto">
            <a:xfrm>
              <a:off x="6712521" y="3969872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ŝḷiḓê">
              <a:extLst>
                <a:ext uri="{FF2B5EF4-FFF2-40B4-BE49-F238E27FC236}">
                  <a16:creationId xmlns:a16="http://schemas.microsoft.com/office/drawing/2014/main" id="{5599DC06-6E5D-7ECA-AC7C-C231910C66D1}"/>
                </a:ext>
              </a:extLst>
            </p:cNvPr>
            <p:cNvSpPr/>
            <p:nvPr/>
          </p:nvSpPr>
          <p:spPr bwMode="auto">
            <a:xfrm>
              <a:off x="7434946" y="3710784"/>
              <a:ext cx="385798" cy="22694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ḷídé">
              <a:extLst>
                <a:ext uri="{FF2B5EF4-FFF2-40B4-BE49-F238E27FC236}">
                  <a16:creationId xmlns:a16="http://schemas.microsoft.com/office/drawing/2014/main" id="{56007E7C-03DF-1D83-C534-75271CF6F1B2}"/>
                </a:ext>
              </a:extLst>
            </p:cNvPr>
            <p:cNvSpPr/>
            <p:nvPr/>
          </p:nvSpPr>
          <p:spPr bwMode="auto">
            <a:xfrm>
              <a:off x="7554088" y="4026607"/>
              <a:ext cx="64300" cy="32150"/>
            </a:xfrm>
            <a:custGeom>
              <a:avLst/>
              <a:gdLst>
                <a:gd name="T0" fmla="*/ 4 w 10"/>
                <a:gd name="T1" fmla="*/ 2 h 5"/>
                <a:gd name="T2" fmla="*/ 5 w 10"/>
                <a:gd name="T3" fmla="*/ 4 h 5"/>
                <a:gd name="T4" fmla="*/ 2 w 10"/>
                <a:gd name="T5" fmla="*/ 4 h 5"/>
                <a:gd name="T6" fmla="*/ 1 w 10"/>
                <a:gd name="T7" fmla="*/ 2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4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2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2"/>
                  </a:moveTo>
                  <a:cubicBezTo>
                    <a:pt x="5" y="3"/>
                    <a:pt x="6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1"/>
                    <a:pt x="4" y="1"/>
                    <a:pt x="5" y="1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ŝḻîḍe">
              <a:extLst>
                <a:ext uri="{FF2B5EF4-FFF2-40B4-BE49-F238E27FC236}">
                  <a16:creationId xmlns:a16="http://schemas.microsoft.com/office/drawing/2014/main" id="{128411D4-A6DA-FA56-2012-3687F1D4DAE0}"/>
                </a:ext>
              </a:extLst>
            </p:cNvPr>
            <p:cNvSpPr/>
            <p:nvPr/>
          </p:nvSpPr>
          <p:spPr bwMode="auto">
            <a:xfrm>
              <a:off x="7516265" y="4002023"/>
              <a:ext cx="64300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5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1îďe">
              <a:extLst>
                <a:ext uri="{FF2B5EF4-FFF2-40B4-BE49-F238E27FC236}">
                  <a16:creationId xmlns:a16="http://schemas.microsoft.com/office/drawing/2014/main" id="{2216AD20-43BE-F14F-8D5F-B62F382FA2D7}"/>
                </a:ext>
              </a:extLst>
            </p:cNvPr>
            <p:cNvSpPr/>
            <p:nvPr/>
          </p:nvSpPr>
          <p:spPr bwMode="auto">
            <a:xfrm>
              <a:off x="7591912" y="4045519"/>
              <a:ext cx="83211" cy="37823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2 h 6"/>
                <a:gd name="T22" fmla="*/ 9 w 13"/>
                <a:gd name="T23" fmla="*/ 2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7" y="2"/>
                  </a:moveTo>
                  <a:cubicBezTo>
                    <a:pt x="8" y="2"/>
                    <a:pt x="8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ṩḷïḋè">
              <a:extLst>
                <a:ext uri="{FF2B5EF4-FFF2-40B4-BE49-F238E27FC236}">
                  <a16:creationId xmlns:a16="http://schemas.microsoft.com/office/drawing/2014/main" id="{272734EF-2A27-B4C1-5DCD-26284DBC084A}"/>
                </a:ext>
              </a:extLst>
            </p:cNvPr>
            <p:cNvSpPr/>
            <p:nvPr/>
          </p:nvSpPr>
          <p:spPr bwMode="auto">
            <a:xfrm>
              <a:off x="7769681" y="4140077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8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2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7"/>
                    <a:pt x="5" y="7"/>
                    <a:pt x="8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2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ś1íḍé">
              <a:extLst>
                <a:ext uri="{FF2B5EF4-FFF2-40B4-BE49-F238E27FC236}">
                  <a16:creationId xmlns:a16="http://schemas.microsoft.com/office/drawing/2014/main" id="{5DBB43CD-7B03-43D1-88B0-AD7D497CBD37}"/>
                </a:ext>
              </a:extLst>
            </p:cNvPr>
            <p:cNvSpPr/>
            <p:nvPr/>
          </p:nvSpPr>
          <p:spPr bwMode="auto">
            <a:xfrm>
              <a:off x="7707273" y="4102254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1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6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8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şḷïdê">
              <a:extLst>
                <a:ext uri="{FF2B5EF4-FFF2-40B4-BE49-F238E27FC236}">
                  <a16:creationId xmlns:a16="http://schemas.microsoft.com/office/drawing/2014/main" id="{D4F642BB-4D74-2394-1174-8A15EF9031D5}"/>
                </a:ext>
              </a:extLst>
            </p:cNvPr>
            <p:cNvSpPr/>
            <p:nvPr/>
          </p:nvSpPr>
          <p:spPr bwMode="auto">
            <a:xfrm>
              <a:off x="7750769" y="4153316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ṡlíḓé">
              <a:extLst>
                <a:ext uri="{FF2B5EF4-FFF2-40B4-BE49-F238E27FC236}">
                  <a16:creationId xmlns:a16="http://schemas.microsoft.com/office/drawing/2014/main" id="{23C1E802-7FED-D1DC-350D-7BF5B3B8A912}"/>
                </a:ext>
              </a:extLst>
            </p:cNvPr>
            <p:cNvSpPr/>
            <p:nvPr/>
          </p:nvSpPr>
          <p:spPr bwMode="auto">
            <a:xfrm>
              <a:off x="7389558" y="4070105"/>
              <a:ext cx="69974" cy="45388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4 w 11"/>
                <a:gd name="T7" fmla="*/ 7 h 7"/>
                <a:gd name="T8" fmla="*/ 11 w 11"/>
                <a:gd name="T9" fmla="*/ 3 h 7"/>
                <a:gd name="T10" fmla="*/ 10 w 11"/>
                <a:gd name="T11" fmla="*/ 2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1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1îḑé">
              <a:extLst>
                <a:ext uri="{FF2B5EF4-FFF2-40B4-BE49-F238E27FC236}">
                  <a16:creationId xmlns:a16="http://schemas.microsoft.com/office/drawing/2014/main" id="{74DC35C0-A402-DBE4-547D-A78F7A6C4B13}"/>
                </a:ext>
              </a:extLst>
            </p:cNvPr>
            <p:cNvSpPr/>
            <p:nvPr/>
          </p:nvSpPr>
          <p:spPr bwMode="auto">
            <a:xfrm>
              <a:off x="7465204" y="4115493"/>
              <a:ext cx="83211" cy="37823"/>
            </a:xfrm>
            <a:custGeom>
              <a:avLst/>
              <a:gdLst>
                <a:gd name="T0" fmla="*/ 2 w 13"/>
                <a:gd name="T1" fmla="*/ 5 h 6"/>
                <a:gd name="T2" fmla="*/ 4 w 13"/>
                <a:gd name="T3" fmla="*/ 6 h 6"/>
                <a:gd name="T4" fmla="*/ 4 w 13"/>
                <a:gd name="T5" fmla="*/ 6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10 w 13"/>
                <a:gd name="T13" fmla="*/ 2 h 6"/>
                <a:gd name="T14" fmla="*/ 8 w 13"/>
                <a:gd name="T15" fmla="*/ 2 h 6"/>
                <a:gd name="T16" fmla="*/ 3 w 13"/>
                <a:gd name="T17" fmla="*/ 2 h 6"/>
                <a:gd name="T18" fmla="*/ 2 w 13"/>
                <a:gd name="T19" fmla="*/ 5 h 6"/>
                <a:gd name="T20" fmla="*/ 8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3 w 13"/>
                <a:gd name="T27" fmla="*/ 5 h 6"/>
                <a:gd name="T28" fmla="*/ 4 w 13"/>
                <a:gd name="T29" fmla="*/ 2 h 6"/>
                <a:gd name="T30" fmla="*/ 8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5"/>
                  </a:moveTo>
                  <a:cubicBezTo>
                    <a:pt x="3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5" y="2"/>
                    <a:pt x="6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ṧḷïdè">
              <a:extLst>
                <a:ext uri="{FF2B5EF4-FFF2-40B4-BE49-F238E27FC236}">
                  <a16:creationId xmlns:a16="http://schemas.microsoft.com/office/drawing/2014/main" id="{38DD0266-7C16-FCA8-9CD7-D48A68BF6E55}"/>
                </a:ext>
              </a:extLst>
            </p:cNvPr>
            <p:cNvSpPr/>
            <p:nvPr/>
          </p:nvSpPr>
          <p:spPr bwMode="auto">
            <a:xfrm>
              <a:off x="7427381" y="4096581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4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4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6" y="0"/>
                    <a:pt x="4" y="1"/>
                  </a:cubicBezTo>
                  <a:cubicBezTo>
                    <a:pt x="3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ṩ1íḍé">
              <a:extLst>
                <a:ext uri="{FF2B5EF4-FFF2-40B4-BE49-F238E27FC236}">
                  <a16:creationId xmlns:a16="http://schemas.microsoft.com/office/drawing/2014/main" id="{D213EC48-B969-A5FE-23E8-468CB4D71C96}"/>
                </a:ext>
              </a:extLst>
            </p:cNvPr>
            <p:cNvSpPr/>
            <p:nvPr/>
          </p:nvSpPr>
          <p:spPr bwMode="auto">
            <a:xfrm>
              <a:off x="7642974" y="4210051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líḍè">
              <a:extLst>
                <a:ext uri="{FF2B5EF4-FFF2-40B4-BE49-F238E27FC236}">
                  <a16:creationId xmlns:a16="http://schemas.microsoft.com/office/drawing/2014/main" id="{8B07B4F0-8ED7-0CF5-B0E3-9D750B2ED602}"/>
                </a:ext>
              </a:extLst>
            </p:cNvPr>
            <p:cNvSpPr/>
            <p:nvPr/>
          </p:nvSpPr>
          <p:spPr bwMode="auto">
            <a:xfrm>
              <a:off x="7624062" y="4223289"/>
              <a:ext cx="13239" cy="11347"/>
            </a:xfrm>
            <a:custGeom>
              <a:avLst/>
              <a:gdLst>
                <a:gd name="T0" fmla="*/ 0 w 7"/>
                <a:gd name="T1" fmla="*/ 3 h 6"/>
                <a:gd name="T2" fmla="*/ 3 w 7"/>
                <a:gd name="T3" fmla="*/ 6 h 6"/>
                <a:gd name="T4" fmla="*/ 7 w 7"/>
                <a:gd name="T5" fmla="*/ 3 h 6"/>
                <a:gd name="T6" fmla="*/ 3 w 7"/>
                <a:gd name="T7" fmla="*/ 0 h 6"/>
                <a:gd name="T8" fmla="*/ 0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lnTo>
                    <a:pt x="3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$1iḍé">
              <a:extLst>
                <a:ext uri="{FF2B5EF4-FFF2-40B4-BE49-F238E27FC236}">
                  <a16:creationId xmlns:a16="http://schemas.microsoft.com/office/drawing/2014/main" id="{1BF278DE-9DA2-1718-76BC-A5960BF6A17D}"/>
                </a:ext>
              </a:extLst>
            </p:cNvPr>
            <p:cNvSpPr/>
            <p:nvPr/>
          </p:nvSpPr>
          <p:spPr bwMode="auto">
            <a:xfrm>
              <a:off x="7586239" y="4185465"/>
              <a:ext cx="62409" cy="37823"/>
            </a:xfrm>
            <a:custGeom>
              <a:avLst/>
              <a:gdLst>
                <a:gd name="T0" fmla="*/ 17 w 33"/>
                <a:gd name="T1" fmla="*/ 13 h 20"/>
                <a:gd name="T2" fmla="*/ 7 w 33"/>
                <a:gd name="T3" fmla="*/ 6 h 20"/>
                <a:gd name="T4" fmla="*/ 33 w 33"/>
                <a:gd name="T5" fmla="*/ 0 h 20"/>
                <a:gd name="T6" fmla="*/ 30 w 33"/>
                <a:gd name="T7" fmla="*/ 0 h 20"/>
                <a:gd name="T8" fmla="*/ 3 w 33"/>
                <a:gd name="T9" fmla="*/ 6 h 20"/>
                <a:gd name="T10" fmla="*/ 0 w 33"/>
                <a:gd name="T11" fmla="*/ 6 h 20"/>
                <a:gd name="T12" fmla="*/ 13 w 33"/>
                <a:gd name="T13" fmla="*/ 13 h 20"/>
                <a:gd name="T14" fmla="*/ 10 w 33"/>
                <a:gd name="T15" fmla="*/ 16 h 20"/>
                <a:gd name="T16" fmla="*/ 13 w 33"/>
                <a:gd name="T17" fmla="*/ 20 h 20"/>
                <a:gd name="T18" fmla="*/ 17 w 33"/>
                <a:gd name="T19" fmla="*/ 16 h 20"/>
                <a:gd name="T20" fmla="*/ 20 w 33"/>
                <a:gd name="T21" fmla="*/ 20 h 20"/>
                <a:gd name="T22" fmla="*/ 23 w 33"/>
                <a:gd name="T23" fmla="*/ 16 h 20"/>
                <a:gd name="T24" fmla="*/ 20 w 33"/>
                <a:gd name="T25" fmla="*/ 13 h 20"/>
                <a:gd name="T26" fmla="*/ 27 w 33"/>
                <a:gd name="T27" fmla="*/ 10 h 20"/>
                <a:gd name="T28" fmla="*/ 23 w 33"/>
                <a:gd name="T29" fmla="*/ 6 h 20"/>
                <a:gd name="T30" fmla="*/ 17 w 33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20">
                  <a:moveTo>
                    <a:pt x="17" y="13"/>
                  </a:moveTo>
                  <a:lnTo>
                    <a:pt x="7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3" y="6"/>
                  </a:lnTo>
                  <a:lnTo>
                    <a:pt x="0" y="6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13" y="20"/>
                  </a:lnTo>
                  <a:lnTo>
                    <a:pt x="17" y="16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0" y="13"/>
                  </a:lnTo>
                  <a:lnTo>
                    <a:pt x="27" y="10"/>
                  </a:lnTo>
                  <a:lnTo>
                    <a:pt x="23" y="6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šḷiḑê">
              <a:extLst>
                <a:ext uri="{FF2B5EF4-FFF2-40B4-BE49-F238E27FC236}">
                  <a16:creationId xmlns:a16="http://schemas.microsoft.com/office/drawing/2014/main" id="{209CFCA2-BF28-D7AE-0545-5CFD05949B57}"/>
                </a:ext>
              </a:extLst>
            </p:cNvPr>
            <p:cNvSpPr/>
            <p:nvPr/>
          </p:nvSpPr>
          <p:spPr bwMode="auto">
            <a:xfrm>
              <a:off x="7262849" y="4145751"/>
              <a:ext cx="69974" cy="39715"/>
            </a:xfrm>
            <a:custGeom>
              <a:avLst/>
              <a:gdLst>
                <a:gd name="T0" fmla="*/ 2 w 11"/>
                <a:gd name="T1" fmla="*/ 4 h 6"/>
                <a:gd name="T2" fmla="*/ 4 w 11"/>
                <a:gd name="T3" fmla="*/ 5 h 6"/>
                <a:gd name="T4" fmla="*/ 4 w 11"/>
                <a:gd name="T5" fmla="*/ 5 h 6"/>
                <a:gd name="T6" fmla="*/ 5 w 11"/>
                <a:gd name="T7" fmla="*/ 6 h 6"/>
                <a:gd name="T8" fmla="*/ 11 w 11"/>
                <a:gd name="T9" fmla="*/ 2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ṩḷîḑé">
              <a:extLst>
                <a:ext uri="{FF2B5EF4-FFF2-40B4-BE49-F238E27FC236}">
                  <a16:creationId xmlns:a16="http://schemas.microsoft.com/office/drawing/2014/main" id="{85BE38DF-110B-B4FA-1C2E-824918ABD7EA}"/>
                </a:ext>
              </a:extLst>
            </p:cNvPr>
            <p:cNvSpPr/>
            <p:nvPr/>
          </p:nvSpPr>
          <p:spPr bwMode="auto">
            <a:xfrm>
              <a:off x="7340387" y="4191139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3 w 13"/>
                <a:gd name="T11" fmla="*/ 0 h 6"/>
                <a:gd name="T12" fmla="*/ 10 w 13"/>
                <a:gd name="T13" fmla="*/ 2 h 6"/>
                <a:gd name="T14" fmla="*/ 9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5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8" y="1"/>
                  </a:moveTo>
                  <a:cubicBezTo>
                    <a:pt x="8" y="2"/>
                    <a:pt x="9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śḷíḑé">
              <a:extLst>
                <a:ext uri="{FF2B5EF4-FFF2-40B4-BE49-F238E27FC236}">
                  <a16:creationId xmlns:a16="http://schemas.microsoft.com/office/drawing/2014/main" id="{10C2E0A6-666A-77A8-42BC-D4550124FE01}"/>
                </a:ext>
              </a:extLst>
            </p:cNvPr>
            <p:cNvSpPr/>
            <p:nvPr/>
          </p:nvSpPr>
          <p:spPr bwMode="auto">
            <a:xfrm>
              <a:off x="7300672" y="4166554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6 w 10"/>
                <a:gd name="T3" fmla="*/ 5 h 6"/>
                <a:gd name="T4" fmla="*/ 3 w 10"/>
                <a:gd name="T5" fmla="*/ 5 h 6"/>
                <a:gd name="T6" fmla="*/ 1 w 10"/>
                <a:gd name="T7" fmla="*/ 3 h 6"/>
                <a:gd name="T8" fmla="*/ 0 w 10"/>
                <a:gd name="T9" fmla="*/ 4 h 6"/>
                <a:gd name="T10" fmla="*/ 2 w 10"/>
                <a:gd name="T11" fmla="*/ 5 h 6"/>
                <a:gd name="T12" fmla="*/ 7 w 10"/>
                <a:gd name="T13" fmla="*/ 5 h 6"/>
                <a:gd name="T14" fmla="*/ 6 w 10"/>
                <a:gd name="T15" fmla="*/ 3 h 6"/>
                <a:gd name="T16" fmla="*/ 5 w 10"/>
                <a:gd name="T17" fmla="*/ 2 h 6"/>
                <a:gd name="T18" fmla="*/ 8 w 10"/>
                <a:gd name="T19" fmla="*/ 2 h 6"/>
                <a:gd name="T20" fmla="*/ 10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5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6"/>
                    <a:pt x="5" y="6"/>
                    <a:pt x="7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2"/>
                    <a:pt x="8" y="2"/>
                  </a:cubicBezTo>
                  <a:cubicBezTo>
                    <a:pt x="9" y="2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5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ṣḻîḓê">
              <a:extLst>
                <a:ext uri="{FF2B5EF4-FFF2-40B4-BE49-F238E27FC236}">
                  <a16:creationId xmlns:a16="http://schemas.microsoft.com/office/drawing/2014/main" id="{99C8BB48-37DC-D0A0-FC91-835B3E139CBD}"/>
                </a:ext>
              </a:extLst>
            </p:cNvPr>
            <p:cNvSpPr/>
            <p:nvPr/>
          </p:nvSpPr>
          <p:spPr bwMode="auto">
            <a:xfrm>
              <a:off x="7465204" y="4247874"/>
              <a:ext cx="69974" cy="37823"/>
            </a:xfrm>
            <a:custGeom>
              <a:avLst/>
              <a:gdLst>
                <a:gd name="T0" fmla="*/ 37 w 37"/>
                <a:gd name="T1" fmla="*/ 10 h 20"/>
                <a:gd name="T2" fmla="*/ 21 w 37"/>
                <a:gd name="T3" fmla="*/ 0 h 20"/>
                <a:gd name="T4" fmla="*/ 17 w 37"/>
                <a:gd name="T5" fmla="*/ 3 h 20"/>
                <a:gd name="T6" fmla="*/ 34 w 37"/>
                <a:gd name="T7" fmla="*/ 10 h 20"/>
                <a:gd name="T8" fmla="*/ 31 w 37"/>
                <a:gd name="T9" fmla="*/ 10 h 20"/>
                <a:gd name="T10" fmla="*/ 0 w 37"/>
                <a:gd name="T11" fmla="*/ 17 h 20"/>
                <a:gd name="T12" fmla="*/ 0 w 37"/>
                <a:gd name="T13" fmla="*/ 20 h 20"/>
                <a:gd name="T14" fmla="*/ 34 w 37"/>
                <a:gd name="T15" fmla="*/ 13 h 20"/>
                <a:gd name="T16" fmla="*/ 37 w 3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0">
                  <a:moveTo>
                    <a:pt x="37" y="10"/>
                  </a:moveTo>
                  <a:lnTo>
                    <a:pt x="21" y="0"/>
                  </a:lnTo>
                  <a:lnTo>
                    <a:pt x="17" y="3"/>
                  </a:lnTo>
                  <a:lnTo>
                    <a:pt x="34" y="10"/>
                  </a:lnTo>
                  <a:lnTo>
                    <a:pt x="31" y="10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4" y="13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ṧḻîdè">
              <a:extLst>
                <a:ext uri="{FF2B5EF4-FFF2-40B4-BE49-F238E27FC236}">
                  <a16:creationId xmlns:a16="http://schemas.microsoft.com/office/drawing/2014/main" id="{25F0C5A7-8EAB-CBF6-77A2-199C68871BBC}"/>
                </a:ext>
              </a:extLst>
            </p:cNvPr>
            <p:cNvSpPr/>
            <p:nvPr/>
          </p:nvSpPr>
          <p:spPr bwMode="auto">
            <a:xfrm>
              <a:off x="7516265" y="4285698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ṣlidè">
              <a:extLst>
                <a:ext uri="{FF2B5EF4-FFF2-40B4-BE49-F238E27FC236}">
                  <a16:creationId xmlns:a16="http://schemas.microsoft.com/office/drawing/2014/main" id="{87D43BFF-DE07-45BC-DD08-F8B146526E12}"/>
                </a:ext>
              </a:extLst>
            </p:cNvPr>
            <p:cNvSpPr/>
            <p:nvPr/>
          </p:nvSpPr>
          <p:spPr bwMode="auto">
            <a:xfrm>
              <a:off x="7497353" y="4298935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4 w 7"/>
                <a:gd name="T3" fmla="*/ 3 h 3"/>
                <a:gd name="T4" fmla="*/ 7 w 7"/>
                <a:gd name="T5" fmla="*/ 0 h 3"/>
                <a:gd name="T6" fmla="*/ 4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4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şḷíḋê">
              <a:extLst>
                <a:ext uri="{FF2B5EF4-FFF2-40B4-BE49-F238E27FC236}">
                  <a16:creationId xmlns:a16="http://schemas.microsoft.com/office/drawing/2014/main" id="{899BC550-6F39-7FAF-C9D8-97A4E75B1E6C}"/>
                </a:ext>
              </a:extLst>
            </p:cNvPr>
            <p:cNvSpPr/>
            <p:nvPr/>
          </p:nvSpPr>
          <p:spPr bwMode="auto">
            <a:xfrm>
              <a:off x="7136142" y="4215724"/>
              <a:ext cx="69974" cy="37823"/>
            </a:xfrm>
            <a:custGeom>
              <a:avLst/>
              <a:gdLst>
                <a:gd name="T0" fmla="*/ 2 w 11"/>
                <a:gd name="T1" fmla="*/ 5 h 6"/>
                <a:gd name="T2" fmla="*/ 5 w 11"/>
                <a:gd name="T3" fmla="*/ 6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5 h 6"/>
                <a:gd name="T16" fmla="*/ 4 w 11"/>
                <a:gd name="T17" fmla="*/ 3 h 6"/>
                <a:gd name="T18" fmla="*/ 7 w 11"/>
                <a:gd name="T19" fmla="*/ 1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şlîḑe">
              <a:extLst>
                <a:ext uri="{FF2B5EF4-FFF2-40B4-BE49-F238E27FC236}">
                  <a16:creationId xmlns:a16="http://schemas.microsoft.com/office/drawing/2014/main" id="{8AD44FC0-2498-D7FE-A673-9209242FCD6E}"/>
                </a:ext>
              </a:extLst>
            </p:cNvPr>
            <p:cNvSpPr/>
            <p:nvPr/>
          </p:nvSpPr>
          <p:spPr bwMode="auto">
            <a:xfrm>
              <a:off x="7181530" y="4242200"/>
              <a:ext cx="62409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4 h 6"/>
                <a:gd name="T4" fmla="*/ 2 w 10"/>
                <a:gd name="T5" fmla="*/ 4 h 6"/>
                <a:gd name="T6" fmla="*/ 0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1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ļíḋê">
              <a:extLst>
                <a:ext uri="{FF2B5EF4-FFF2-40B4-BE49-F238E27FC236}">
                  <a16:creationId xmlns:a16="http://schemas.microsoft.com/office/drawing/2014/main" id="{0CE2E29C-E899-6952-44AC-B8B6C1419230}"/>
                </a:ext>
              </a:extLst>
            </p:cNvPr>
            <p:cNvSpPr/>
            <p:nvPr/>
          </p:nvSpPr>
          <p:spPr bwMode="auto">
            <a:xfrm>
              <a:off x="7213679" y="4261112"/>
              <a:ext cx="86994" cy="37823"/>
            </a:xfrm>
            <a:custGeom>
              <a:avLst/>
              <a:gdLst>
                <a:gd name="T0" fmla="*/ 2 w 14"/>
                <a:gd name="T1" fmla="*/ 5 h 6"/>
                <a:gd name="T2" fmla="*/ 5 w 14"/>
                <a:gd name="T3" fmla="*/ 6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9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6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1ïďê">
              <a:extLst>
                <a:ext uri="{FF2B5EF4-FFF2-40B4-BE49-F238E27FC236}">
                  <a16:creationId xmlns:a16="http://schemas.microsoft.com/office/drawing/2014/main" id="{0A54BA1A-51C5-3505-068D-E70E301AC444}"/>
                </a:ext>
              </a:extLst>
            </p:cNvPr>
            <p:cNvSpPr/>
            <p:nvPr/>
          </p:nvSpPr>
          <p:spPr bwMode="auto">
            <a:xfrm>
              <a:off x="7389558" y="4355670"/>
              <a:ext cx="8321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1 h 7"/>
                <a:gd name="T10" fmla="*/ 8 w 13"/>
                <a:gd name="T11" fmla="*/ 5 h 7"/>
                <a:gd name="T12" fmla="*/ 3 w 13"/>
                <a:gd name="T13" fmla="*/ 6 h 7"/>
                <a:gd name="T14" fmla="*/ 4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2" y="2"/>
                    <a:pt x="11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ŝľidê">
              <a:extLst>
                <a:ext uri="{FF2B5EF4-FFF2-40B4-BE49-F238E27FC236}">
                  <a16:creationId xmlns:a16="http://schemas.microsoft.com/office/drawing/2014/main" id="{13C9ACDA-F879-2682-E27B-DCDBB37D78F6}"/>
                </a:ext>
              </a:extLst>
            </p:cNvPr>
            <p:cNvSpPr/>
            <p:nvPr/>
          </p:nvSpPr>
          <p:spPr bwMode="auto">
            <a:xfrm>
              <a:off x="7332823" y="4323521"/>
              <a:ext cx="75647" cy="45388"/>
            </a:xfrm>
            <a:custGeom>
              <a:avLst/>
              <a:gdLst>
                <a:gd name="T0" fmla="*/ 7 w 12"/>
                <a:gd name="T1" fmla="*/ 3 h 7"/>
                <a:gd name="T2" fmla="*/ 5 w 12"/>
                <a:gd name="T3" fmla="*/ 2 h 7"/>
                <a:gd name="T4" fmla="*/ 8 w 12"/>
                <a:gd name="T5" fmla="*/ 1 h 7"/>
                <a:gd name="T6" fmla="*/ 12 w 12"/>
                <a:gd name="T7" fmla="*/ 3 h 7"/>
                <a:gd name="T8" fmla="*/ 12 w 12"/>
                <a:gd name="T9" fmla="*/ 2 h 7"/>
                <a:gd name="T10" fmla="*/ 8 w 12"/>
                <a:gd name="T11" fmla="*/ 0 h 7"/>
                <a:gd name="T12" fmla="*/ 3 w 12"/>
                <a:gd name="T13" fmla="*/ 2 h 7"/>
                <a:gd name="T14" fmla="*/ 4 w 12"/>
                <a:gd name="T15" fmla="*/ 2 h 7"/>
                <a:gd name="T16" fmla="*/ 6 w 12"/>
                <a:gd name="T17" fmla="*/ 3 h 7"/>
                <a:gd name="T18" fmla="*/ 6 w 12"/>
                <a:gd name="T19" fmla="*/ 5 h 7"/>
                <a:gd name="T20" fmla="*/ 3 w 12"/>
                <a:gd name="T21" fmla="*/ 5 h 7"/>
                <a:gd name="T22" fmla="*/ 1 w 12"/>
                <a:gd name="T23" fmla="*/ 4 h 7"/>
                <a:gd name="T24" fmla="*/ 0 w 12"/>
                <a:gd name="T25" fmla="*/ 4 h 7"/>
                <a:gd name="T26" fmla="*/ 2 w 12"/>
                <a:gd name="T27" fmla="*/ 6 h 7"/>
                <a:gd name="T28" fmla="*/ 7 w 12"/>
                <a:gd name="T29" fmla="*/ 6 h 7"/>
                <a:gd name="T30" fmla="*/ 7 w 12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4"/>
                    <a:pt x="8" y="4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ṧ1îďé">
              <a:extLst>
                <a:ext uri="{FF2B5EF4-FFF2-40B4-BE49-F238E27FC236}">
                  <a16:creationId xmlns:a16="http://schemas.microsoft.com/office/drawing/2014/main" id="{933A2CBC-CD15-AE25-3B9A-4FDE646AB380}"/>
                </a:ext>
              </a:extLst>
            </p:cNvPr>
            <p:cNvSpPr/>
            <p:nvPr/>
          </p:nvSpPr>
          <p:spPr bwMode="auto">
            <a:xfrm>
              <a:off x="7370646" y="4368909"/>
              <a:ext cx="18912" cy="11347"/>
            </a:xfrm>
            <a:custGeom>
              <a:avLst/>
              <a:gdLst>
                <a:gd name="T0" fmla="*/ 0 w 10"/>
                <a:gd name="T1" fmla="*/ 3 h 6"/>
                <a:gd name="T2" fmla="*/ 4 w 10"/>
                <a:gd name="T3" fmla="*/ 6 h 6"/>
                <a:gd name="T4" fmla="*/ 10 w 10"/>
                <a:gd name="T5" fmla="*/ 3 h 6"/>
                <a:gd name="T6" fmla="*/ 7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4" y="6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iḑê">
              <a:extLst>
                <a:ext uri="{FF2B5EF4-FFF2-40B4-BE49-F238E27FC236}">
                  <a16:creationId xmlns:a16="http://schemas.microsoft.com/office/drawing/2014/main" id="{95980B16-A62D-0D30-0DA8-45B84148748F}"/>
                </a:ext>
              </a:extLst>
            </p:cNvPr>
            <p:cNvSpPr/>
            <p:nvPr/>
          </p:nvSpPr>
          <p:spPr bwMode="auto">
            <a:xfrm>
              <a:off x="7181530" y="4374582"/>
              <a:ext cx="56735" cy="37823"/>
            </a:xfrm>
            <a:custGeom>
              <a:avLst/>
              <a:gdLst>
                <a:gd name="T0" fmla="*/ 3 w 30"/>
                <a:gd name="T1" fmla="*/ 20 h 20"/>
                <a:gd name="T2" fmla="*/ 30 w 30"/>
                <a:gd name="T3" fmla="*/ 3 h 20"/>
                <a:gd name="T4" fmla="*/ 27 w 30"/>
                <a:gd name="T5" fmla="*/ 3 h 20"/>
                <a:gd name="T6" fmla="*/ 13 w 30"/>
                <a:gd name="T7" fmla="*/ 0 h 20"/>
                <a:gd name="T8" fmla="*/ 10 w 30"/>
                <a:gd name="T9" fmla="*/ 3 h 20"/>
                <a:gd name="T10" fmla="*/ 23 w 30"/>
                <a:gd name="T11" fmla="*/ 3 h 20"/>
                <a:gd name="T12" fmla="*/ 0 w 30"/>
                <a:gd name="T13" fmla="*/ 17 h 20"/>
                <a:gd name="T14" fmla="*/ 3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3" y="20"/>
                  </a:moveTo>
                  <a:lnTo>
                    <a:pt x="30" y="3"/>
                  </a:lnTo>
                  <a:lnTo>
                    <a:pt x="27" y="3"/>
                  </a:lnTo>
                  <a:lnTo>
                    <a:pt x="13" y="0"/>
                  </a:lnTo>
                  <a:lnTo>
                    <a:pt x="10" y="3"/>
                  </a:lnTo>
                  <a:lnTo>
                    <a:pt x="23" y="3"/>
                  </a:lnTo>
                  <a:lnTo>
                    <a:pt x="0" y="17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ṧlïďê">
              <a:extLst>
                <a:ext uri="{FF2B5EF4-FFF2-40B4-BE49-F238E27FC236}">
                  <a16:creationId xmlns:a16="http://schemas.microsoft.com/office/drawing/2014/main" id="{34AFDEE4-68FA-2FF5-04AC-A85ED8691D93}"/>
                </a:ext>
              </a:extLst>
            </p:cNvPr>
            <p:cNvSpPr/>
            <p:nvPr/>
          </p:nvSpPr>
          <p:spPr bwMode="auto">
            <a:xfrm>
              <a:off x="7270414" y="443131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4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slíḍê">
              <a:extLst>
                <a:ext uri="{FF2B5EF4-FFF2-40B4-BE49-F238E27FC236}">
                  <a16:creationId xmlns:a16="http://schemas.microsoft.com/office/drawing/2014/main" id="{A0393927-31B5-BF3E-83F6-158B35CDB800}"/>
                </a:ext>
              </a:extLst>
            </p:cNvPr>
            <p:cNvSpPr/>
            <p:nvPr/>
          </p:nvSpPr>
          <p:spPr bwMode="auto">
            <a:xfrm>
              <a:off x="7251502" y="4444555"/>
              <a:ext cx="11347" cy="5674"/>
            </a:xfrm>
            <a:custGeom>
              <a:avLst/>
              <a:gdLst>
                <a:gd name="T0" fmla="*/ 0 w 6"/>
                <a:gd name="T1" fmla="*/ 3 h 3"/>
                <a:gd name="T2" fmla="*/ 3 w 6"/>
                <a:gd name="T3" fmla="*/ 3 h 3"/>
                <a:gd name="T4" fmla="*/ 6 w 6"/>
                <a:gd name="T5" fmla="*/ 0 h 3"/>
                <a:gd name="T6" fmla="*/ 3 w 6"/>
                <a:gd name="T7" fmla="*/ 0 h 3"/>
                <a:gd name="T8" fmla="*/ 0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3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ŝ1ïḍè">
              <a:extLst>
                <a:ext uri="{FF2B5EF4-FFF2-40B4-BE49-F238E27FC236}">
                  <a16:creationId xmlns:a16="http://schemas.microsoft.com/office/drawing/2014/main" id="{51190550-4725-5BB2-5969-4CDD6E74F337}"/>
                </a:ext>
              </a:extLst>
            </p:cNvPr>
            <p:cNvSpPr/>
            <p:nvPr/>
          </p:nvSpPr>
          <p:spPr bwMode="auto">
            <a:xfrm>
              <a:off x="7206114" y="4393493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5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5 h 7"/>
                <a:gd name="T18" fmla="*/ 10 w 12"/>
                <a:gd name="T19" fmla="*/ 1 h 7"/>
                <a:gd name="T20" fmla="*/ 8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9 w 12"/>
                <a:gd name="T27" fmla="*/ 2 h 7"/>
                <a:gd name="T28" fmla="*/ 8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ṧḷídê">
              <a:extLst>
                <a:ext uri="{FF2B5EF4-FFF2-40B4-BE49-F238E27FC236}">
                  <a16:creationId xmlns:a16="http://schemas.microsoft.com/office/drawing/2014/main" id="{F8A7E8A2-AAAA-F579-BA5F-CEBADE1C0487}"/>
                </a:ext>
              </a:extLst>
            </p:cNvPr>
            <p:cNvSpPr/>
            <p:nvPr/>
          </p:nvSpPr>
          <p:spPr bwMode="auto">
            <a:xfrm>
              <a:off x="6990521" y="4418079"/>
              <a:ext cx="26476" cy="13239"/>
            </a:xfrm>
            <a:custGeom>
              <a:avLst/>
              <a:gdLst>
                <a:gd name="T0" fmla="*/ 14 w 14"/>
                <a:gd name="T1" fmla="*/ 7 h 7"/>
                <a:gd name="T2" fmla="*/ 0 w 14"/>
                <a:gd name="T3" fmla="*/ 0 h 7"/>
                <a:gd name="T4" fmla="*/ 0 w 14"/>
                <a:gd name="T5" fmla="*/ 0 h 7"/>
                <a:gd name="T6" fmla="*/ 11 w 14"/>
                <a:gd name="T7" fmla="*/ 7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lïḑé">
              <a:extLst>
                <a:ext uri="{FF2B5EF4-FFF2-40B4-BE49-F238E27FC236}">
                  <a16:creationId xmlns:a16="http://schemas.microsoft.com/office/drawing/2014/main" id="{7160C8A5-0EA3-38C6-8D11-C95DF02DDB1A}"/>
                </a:ext>
              </a:extLst>
            </p:cNvPr>
            <p:cNvSpPr/>
            <p:nvPr/>
          </p:nvSpPr>
          <p:spPr bwMode="auto">
            <a:xfrm>
              <a:off x="7143706" y="4501290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ṥļíḋe">
              <a:extLst>
                <a:ext uri="{FF2B5EF4-FFF2-40B4-BE49-F238E27FC236}">
                  <a16:creationId xmlns:a16="http://schemas.microsoft.com/office/drawing/2014/main" id="{3AEBAF34-DD78-524E-D9AD-2D5DA5652874}"/>
                </a:ext>
              </a:extLst>
            </p:cNvPr>
            <p:cNvSpPr/>
            <p:nvPr/>
          </p:nvSpPr>
          <p:spPr bwMode="auto">
            <a:xfrm>
              <a:off x="7124795" y="4512637"/>
              <a:ext cx="11347" cy="13239"/>
            </a:xfrm>
            <a:custGeom>
              <a:avLst/>
              <a:gdLst>
                <a:gd name="T0" fmla="*/ 0 w 6"/>
                <a:gd name="T1" fmla="*/ 4 h 7"/>
                <a:gd name="T2" fmla="*/ 3 w 6"/>
                <a:gd name="T3" fmla="*/ 7 h 7"/>
                <a:gd name="T4" fmla="*/ 6 w 6"/>
                <a:gd name="T5" fmla="*/ 4 h 7"/>
                <a:gd name="T6" fmla="*/ 3 w 6"/>
                <a:gd name="T7" fmla="*/ 0 h 7"/>
                <a:gd name="T8" fmla="*/ 0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4"/>
                  </a:moveTo>
                  <a:lnTo>
                    <a:pt x="3" y="7"/>
                  </a:lnTo>
                  <a:lnTo>
                    <a:pt x="6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ḷíḋe">
              <a:extLst>
                <a:ext uri="{FF2B5EF4-FFF2-40B4-BE49-F238E27FC236}">
                  <a16:creationId xmlns:a16="http://schemas.microsoft.com/office/drawing/2014/main" id="{60061C37-F557-56F9-46A3-3A993C9AA1E2}"/>
                </a:ext>
              </a:extLst>
            </p:cNvPr>
            <p:cNvSpPr/>
            <p:nvPr/>
          </p:nvSpPr>
          <p:spPr bwMode="auto">
            <a:xfrm>
              <a:off x="7079407" y="4469140"/>
              <a:ext cx="83211" cy="43497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4 w 13"/>
                <a:gd name="T15" fmla="*/ 2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şľiḍe">
              <a:extLst>
                <a:ext uri="{FF2B5EF4-FFF2-40B4-BE49-F238E27FC236}">
                  <a16:creationId xmlns:a16="http://schemas.microsoft.com/office/drawing/2014/main" id="{CE866CA0-CF94-F615-40C8-228281D89F65}"/>
                </a:ext>
              </a:extLst>
            </p:cNvPr>
            <p:cNvSpPr/>
            <p:nvPr/>
          </p:nvSpPr>
          <p:spPr bwMode="auto">
            <a:xfrm>
              <a:off x="7035909" y="4444555"/>
              <a:ext cx="81321" cy="43497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4 h 7"/>
                <a:gd name="T4" fmla="*/ 6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9" y="1"/>
                    <a:pt x="10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ş1ïḍé">
              <a:extLst>
                <a:ext uri="{FF2B5EF4-FFF2-40B4-BE49-F238E27FC236}">
                  <a16:creationId xmlns:a16="http://schemas.microsoft.com/office/drawing/2014/main" id="{4EA3B37C-6AB5-BB0F-E681-95B4C22EFE23}"/>
                </a:ext>
              </a:extLst>
            </p:cNvPr>
            <p:cNvSpPr/>
            <p:nvPr/>
          </p:nvSpPr>
          <p:spPr bwMode="auto">
            <a:xfrm>
              <a:off x="6914875" y="4520202"/>
              <a:ext cx="8321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7 w 13"/>
                <a:gd name="T9" fmla="*/ 5 h 6"/>
                <a:gd name="T10" fmla="*/ 7 w 13"/>
                <a:gd name="T11" fmla="*/ 2 h 6"/>
                <a:gd name="T12" fmla="*/ 5 w 13"/>
                <a:gd name="T13" fmla="*/ 1 h 6"/>
                <a:gd name="T14" fmla="*/ 10 w 13"/>
                <a:gd name="T15" fmla="*/ 1 h 6"/>
                <a:gd name="T16" fmla="*/ 12 w 13"/>
                <a:gd name="T17" fmla="*/ 2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2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7" y="5"/>
                  </a:cubicBezTo>
                  <a:cubicBezTo>
                    <a:pt x="9" y="4"/>
                    <a:pt x="9" y="3"/>
                    <a:pt x="7" y="2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7" y="0"/>
                    <a:pt x="8" y="0"/>
                    <a:pt x="10" y="1"/>
                  </a:cubicBezTo>
                  <a:cubicBezTo>
                    <a:pt x="11" y="2"/>
                    <a:pt x="12" y="2"/>
                    <a:pt x="12" y="2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7" y="3"/>
                    <a:pt x="8" y="4"/>
                    <a:pt x="7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1" y="4"/>
                    <a:pt x="2" y="3"/>
                    <a:pt x="4" y="2"/>
                  </a:cubicBezTo>
                  <a:cubicBezTo>
                    <a:pt x="4" y="2"/>
                    <a:pt x="5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$ḷíḓê">
              <a:extLst>
                <a:ext uri="{FF2B5EF4-FFF2-40B4-BE49-F238E27FC236}">
                  <a16:creationId xmlns:a16="http://schemas.microsoft.com/office/drawing/2014/main" id="{FF4B36DC-9DE6-1D37-D2B3-B25C9203FC64}"/>
                </a:ext>
              </a:extLst>
            </p:cNvPr>
            <p:cNvSpPr/>
            <p:nvPr/>
          </p:nvSpPr>
          <p:spPr bwMode="auto">
            <a:xfrm>
              <a:off x="6971610" y="4550461"/>
              <a:ext cx="83211" cy="45388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1 h 7"/>
                <a:gd name="T16" fmla="*/ 8 w 13"/>
                <a:gd name="T17" fmla="*/ 4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2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ubicBezTo>
                    <a:pt x="6" y="6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sļîdê">
              <a:extLst>
                <a:ext uri="{FF2B5EF4-FFF2-40B4-BE49-F238E27FC236}">
                  <a16:creationId xmlns:a16="http://schemas.microsoft.com/office/drawing/2014/main" id="{2900DC90-5189-8DB0-16B7-3C837A4EDDAF}"/>
                </a:ext>
              </a:extLst>
            </p:cNvPr>
            <p:cNvSpPr/>
            <p:nvPr/>
          </p:nvSpPr>
          <p:spPr bwMode="auto">
            <a:xfrm>
              <a:off x="6952698" y="4563698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4 w 10"/>
                <a:gd name="T3" fmla="*/ 3 h 3"/>
                <a:gd name="T4" fmla="*/ 10 w 10"/>
                <a:gd name="T5" fmla="*/ 0 h 3"/>
                <a:gd name="T6" fmla="*/ 7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4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şľïḋè">
              <a:extLst>
                <a:ext uri="{FF2B5EF4-FFF2-40B4-BE49-F238E27FC236}">
                  <a16:creationId xmlns:a16="http://schemas.microsoft.com/office/drawing/2014/main" id="{1B1CB212-82C8-9878-BDAE-BF8728700010}"/>
                </a:ext>
              </a:extLst>
            </p:cNvPr>
            <p:cNvSpPr/>
            <p:nvPr/>
          </p:nvSpPr>
          <p:spPr bwMode="auto">
            <a:xfrm>
              <a:off x="7016998" y="457693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sļïḓe">
              <a:extLst>
                <a:ext uri="{FF2B5EF4-FFF2-40B4-BE49-F238E27FC236}">
                  <a16:creationId xmlns:a16="http://schemas.microsoft.com/office/drawing/2014/main" id="{C61B88FD-416F-3FBC-EA90-70E8E1B22A2A}"/>
                </a:ext>
              </a:extLst>
            </p:cNvPr>
            <p:cNvSpPr/>
            <p:nvPr/>
          </p:nvSpPr>
          <p:spPr bwMode="auto">
            <a:xfrm>
              <a:off x="6801405" y="2509893"/>
              <a:ext cx="240178" cy="442533"/>
            </a:xfrm>
            <a:custGeom>
              <a:avLst/>
              <a:gdLst>
                <a:gd name="T0" fmla="*/ 19 w 38"/>
                <a:gd name="T1" fmla="*/ 6 h 70"/>
                <a:gd name="T2" fmla="*/ 0 w 38"/>
                <a:gd name="T3" fmla="*/ 39 h 70"/>
                <a:gd name="T4" fmla="*/ 14 w 38"/>
                <a:gd name="T5" fmla="*/ 52 h 70"/>
                <a:gd name="T6" fmla="*/ 14 w 38"/>
                <a:gd name="T7" fmla="*/ 66 h 70"/>
                <a:gd name="T8" fmla="*/ 19 w 38"/>
                <a:gd name="T9" fmla="*/ 68 h 70"/>
                <a:gd name="T10" fmla="*/ 25 w 38"/>
                <a:gd name="T11" fmla="*/ 60 h 70"/>
                <a:gd name="T12" fmla="*/ 25 w 38"/>
                <a:gd name="T13" fmla="*/ 46 h 70"/>
                <a:gd name="T14" fmla="*/ 38 w 38"/>
                <a:gd name="T15" fmla="*/ 17 h 70"/>
                <a:gd name="T16" fmla="*/ 19 w 38"/>
                <a:gd name="T17" fmla="*/ 6 h 70"/>
                <a:gd name="T18" fmla="*/ 19 w 38"/>
                <a:gd name="T19" fmla="*/ 38 h 70"/>
                <a:gd name="T20" fmla="*/ 11 w 38"/>
                <a:gd name="T21" fmla="*/ 33 h 70"/>
                <a:gd name="T22" fmla="*/ 19 w 38"/>
                <a:gd name="T23" fmla="*/ 18 h 70"/>
                <a:gd name="T24" fmla="*/ 28 w 38"/>
                <a:gd name="T25" fmla="*/ 23 h 70"/>
                <a:gd name="T26" fmla="*/ 19 w 38"/>
                <a:gd name="T27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70">
                  <a:moveTo>
                    <a:pt x="19" y="6"/>
                  </a:moveTo>
                  <a:cubicBezTo>
                    <a:pt x="9" y="12"/>
                    <a:pt x="0" y="27"/>
                    <a:pt x="0" y="39"/>
                  </a:cubicBezTo>
                  <a:cubicBezTo>
                    <a:pt x="0" y="49"/>
                    <a:pt x="6" y="54"/>
                    <a:pt x="14" y="5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9"/>
                    <a:pt x="17" y="70"/>
                    <a:pt x="19" y="68"/>
                  </a:cubicBezTo>
                  <a:cubicBezTo>
                    <a:pt x="22" y="67"/>
                    <a:pt x="25" y="63"/>
                    <a:pt x="25" y="6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39"/>
                    <a:pt x="38" y="27"/>
                    <a:pt x="38" y="17"/>
                  </a:cubicBezTo>
                  <a:cubicBezTo>
                    <a:pt x="38" y="5"/>
                    <a:pt x="30" y="0"/>
                    <a:pt x="19" y="6"/>
                  </a:cubicBezTo>
                  <a:close/>
                  <a:moveTo>
                    <a:pt x="19" y="38"/>
                  </a:moveTo>
                  <a:cubicBezTo>
                    <a:pt x="15" y="41"/>
                    <a:pt x="11" y="39"/>
                    <a:pt x="11" y="33"/>
                  </a:cubicBezTo>
                  <a:cubicBezTo>
                    <a:pt x="11" y="28"/>
                    <a:pt x="14" y="21"/>
                    <a:pt x="19" y="18"/>
                  </a:cubicBezTo>
                  <a:cubicBezTo>
                    <a:pt x="24" y="15"/>
                    <a:pt x="28" y="18"/>
                    <a:pt x="28" y="23"/>
                  </a:cubicBezTo>
                  <a:cubicBezTo>
                    <a:pt x="28" y="29"/>
                    <a:pt x="24" y="35"/>
                    <a:pt x="19" y="38"/>
                  </a:cubicBezTo>
                  <a:close/>
                </a:path>
              </a:pathLst>
            </a:custGeom>
            <a:solidFill>
              <a:srgbClr val="FFD8BA"/>
            </a:solidFill>
            <a:ln w="11113" cap="flat">
              <a:solidFill>
                <a:srgbClr val="FF6F29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šḷiḋé">
              <a:extLst>
                <a:ext uri="{FF2B5EF4-FFF2-40B4-BE49-F238E27FC236}">
                  <a16:creationId xmlns:a16="http://schemas.microsoft.com/office/drawing/2014/main" id="{E1DE968B-4C09-C9B1-D96C-55AB94433DEC}"/>
                </a:ext>
              </a:extLst>
            </p:cNvPr>
            <p:cNvSpPr/>
            <p:nvPr/>
          </p:nvSpPr>
          <p:spPr bwMode="auto">
            <a:xfrm>
              <a:off x="4883764" y="2388859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ṡ1ïḋe">
              <a:extLst>
                <a:ext uri="{FF2B5EF4-FFF2-40B4-BE49-F238E27FC236}">
                  <a16:creationId xmlns:a16="http://schemas.microsoft.com/office/drawing/2014/main" id="{584A8F90-22F4-9FB2-5D22-4B1FE8082100}"/>
                </a:ext>
              </a:extLst>
            </p:cNvPr>
            <p:cNvSpPr/>
            <p:nvPr/>
          </p:nvSpPr>
          <p:spPr bwMode="auto">
            <a:xfrm>
              <a:off x="4878091" y="201630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śľïḓe">
              <a:extLst>
                <a:ext uri="{FF2B5EF4-FFF2-40B4-BE49-F238E27FC236}">
                  <a16:creationId xmlns:a16="http://schemas.microsoft.com/office/drawing/2014/main" id="{EB89B847-9E6A-CEEB-1B03-AF416AB8F7B9}"/>
                </a:ext>
              </a:extLst>
            </p:cNvPr>
            <p:cNvSpPr/>
            <p:nvPr/>
          </p:nvSpPr>
          <p:spPr bwMode="auto">
            <a:xfrm>
              <a:off x="5099357" y="214868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7 w 226"/>
                <a:gd name="T7" fmla="*/ 130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30"/>
                  </a:cubicBezTo>
                  <a:cubicBezTo>
                    <a:pt x="60" y="126"/>
                    <a:pt x="70" y="126"/>
                    <a:pt x="77" y="130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ḻîḓè">
              <a:extLst>
                <a:ext uri="{FF2B5EF4-FFF2-40B4-BE49-F238E27FC236}">
                  <a16:creationId xmlns:a16="http://schemas.microsoft.com/office/drawing/2014/main" id="{F7D08FE4-6D2F-BFCE-50FD-23362145EFE7}"/>
                </a:ext>
              </a:extLst>
            </p:cNvPr>
            <p:cNvSpPr/>
            <p:nvPr/>
          </p:nvSpPr>
          <p:spPr bwMode="auto">
            <a:xfrm>
              <a:off x="5320624" y="2717922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ṣḷïḋè">
              <a:extLst>
                <a:ext uri="{FF2B5EF4-FFF2-40B4-BE49-F238E27FC236}">
                  <a16:creationId xmlns:a16="http://schemas.microsoft.com/office/drawing/2014/main" id="{04E4EDFB-99ED-CDDA-41FE-B1B3DDA7495E}"/>
                </a:ext>
              </a:extLst>
            </p:cNvPr>
            <p:cNvSpPr/>
            <p:nvPr/>
          </p:nvSpPr>
          <p:spPr bwMode="auto">
            <a:xfrm>
              <a:off x="6086545" y="2275389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$ľîďê">
              <a:extLst>
                <a:ext uri="{FF2B5EF4-FFF2-40B4-BE49-F238E27FC236}">
                  <a16:creationId xmlns:a16="http://schemas.microsoft.com/office/drawing/2014/main" id="{25184ABD-FAE5-52E9-1E86-3A41482B5AD8}"/>
                </a:ext>
              </a:extLst>
            </p:cNvPr>
            <p:cNvSpPr/>
            <p:nvPr/>
          </p:nvSpPr>
          <p:spPr bwMode="auto">
            <a:xfrm>
              <a:off x="5674271" y="2458833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2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2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ŝḻïďé">
              <a:extLst>
                <a:ext uri="{FF2B5EF4-FFF2-40B4-BE49-F238E27FC236}">
                  <a16:creationId xmlns:a16="http://schemas.microsoft.com/office/drawing/2014/main" id="{7DBA7DF7-4828-EF3B-4786-B734E7E9F3CA}"/>
                </a:ext>
              </a:extLst>
            </p:cNvPr>
            <p:cNvSpPr/>
            <p:nvPr/>
          </p:nvSpPr>
          <p:spPr bwMode="auto">
            <a:xfrm>
              <a:off x="4910240" y="2186505"/>
              <a:ext cx="1866580" cy="852916"/>
            </a:xfrm>
            <a:custGeom>
              <a:avLst/>
              <a:gdLst>
                <a:gd name="T0" fmla="*/ 295 w 295"/>
                <a:gd name="T1" fmla="*/ 0 h 135"/>
                <a:gd name="T2" fmla="*/ 295 w 295"/>
                <a:gd name="T3" fmla="*/ 22 h 135"/>
                <a:gd name="T4" fmla="*/ 291 w 295"/>
                <a:gd name="T5" fmla="*/ 27 h 135"/>
                <a:gd name="T6" fmla="*/ 107 w 295"/>
                <a:gd name="T7" fmla="*/ 133 h 135"/>
                <a:gd name="T8" fmla="*/ 92 w 295"/>
                <a:gd name="T9" fmla="*/ 133 h 135"/>
                <a:gd name="T10" fmla="*/ 4 w 295"/>
                <a:gd name="T11" fmla="*/ 81 h 135"/>
                <a:gd name="T12" fmla="*/ 0 w 295"/>
                <a:gd name="T13" fmla="*/ 77 h 135"/>
                <a:gd name="T14" fmla="*/ 0 w 295"/>
                <a:gd name="T15" fmla="*/ 54 h 135"/>
                <a:gd name="T16" fmla="*/ 295 w 295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5">
                  <a:moveTo>
                    <a:pt x="295" y="0"/>
                  </a:moveTo>
                  <a:cubicBezTo>
                    <a:pt x="295" y="7"/>
                    <a:pt x="295" y="15"/>
                    <a:pt x="295" y="22"/>
                  </a:cubicBezTo>
                  <a:cubicBezTo>
                    <a:pt x="295" y="24"/>
                    <a:pt x="294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5" y="1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ļíḑê">
              <a:extLst>
                <a:ext uri="{FF2B5EF4-FFF2-40B4-BE49-F238E27FC236}">
                  <a16:creationId xmlns:a16="http://schemas.microsoft.com/office/drawing/2014/main" id="{E3C04226-5582-A2BD-85EB-26A14E7A05E1}"/>
                </a:ext>
              </a:extLst>
            </p:cNvPr>
            <p:cNvSpPr/>
            <p:nvPr/>
          </p:nvSpPr>
          <p:spPr bwMode="auto">
            <a:xfrm>
              <a:off x="4902676" y="1813945"/>
              <a:ext cx="1879818" cy="1087420"/>
            </a:xfrm>
            <a:custGeom>
              <a:avLst/>
              <a:gdLst>
                <a:gd name="T0" fmla="*/ 5 w 297"/>
                <a:gd name="T1" fmla="*/ 109 h 172"/>
                <a:gd name="T2" fmla="*/ 189 w 297"/>
                <a:gd name="T3" fmla="*/ 3 h 172"/>
                <a:gd name="T4" fmla="*/ 204 w 297"/>
                <a:gd name="T5" fmla="*/ 3 h 172"/>
                <a:gd name="T6" fmla="*/ 292 w 297"/>
                <a:gd name="T7" fmla="*/ 54 h 172"/>
                <a:gd name="T8" fmla="*/ 292 w 297"/>
                <a:gd name="T9" fmla="*/ 63 h 172"/>
                <a:gd name="T10" fmla="*/ 108 w 297"/>
                <a:gd name="T11" fmla="*/ 169 h 172"/>
                <a:gd name="T12" fmla="*/ 93 w 297"/>
                <a:gd name="T13" fmla="*/ 169 h 172"/>
                <a:gd name="T14" fmla="*/ 4 w 297"/>
                <a:gd name="T15" fmla="*/ 118 h 172"/>
                <a:gd name="T16" fmla="*/ 5 w 297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2">
                  <a:moveTo>
                    <a:pt x="5" y="109"/>
                  </a:moveTo>
                  <a:cubicBezTo>
                    <a:pt x="189" y="3"/>
                    <a:pt x="189" y="3"/>
                    <a:pt x="189" y="3"/>
                  </a:cubicBezTo>
                  <a:cubicBezTo>
                    <a:pt x="193" y="0"/>
                    <a:pt x="200" y="0"/>
                    <a:pt x="204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7" y="57"/>
                    <a:pt x="297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5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šľíḍé">
              <a:extLst>
                <a:ext uri="{FF2B5EF4-FFF2-40B4-BE49-F238E27FC236}">
                  <a16:creationId xmlns:a16="http://schemas.microsoft.com/office/drawing/2014/main" id="{C92AC5A3-463D-CFF3-493A-EE93B5806536}"/>
                </a:ext>
              </a:extLst>
            </p:cNvPr>
            <p:cNvSpPr/>
            <p:nvPr/>
          </p:nvSpPr>
          <p:spPr bwMode="auto">
            <a:xfrm>
              <a:off x="5131507" y="1946326"/>
              <a:ext cx="1424047" cy="822657"/>
            </a:xfrm>
            <a:custGeom>
              <a:avLst/>
              <a:gdLst>
                <a:gd name="T0" fmla="*/ 1 w 225"/>
                <a:gd name="T1" fmla="*/ 102 h 130"/>
                <a:gd name="T2" fmla="*/ 49 w 225"/>
                <a:gd name="T3" fmla="*/ 129 h 130"/>
                <a:gd name="T4" fmla="*/ 53 w 225"/>
                <a:gd name="T5" fmla="*/ 129 h 130"/>
                <a:gd name="T6" fmla="*/ 77 w 225"/>
                <a:gd name="T7" fmla="*/ 129 h 130"/>
                <a:gd name="T8" fmla="*/ 81 w 225"/>
                <a:gd name="T9" fmla="*/ 129 h 130"/>
                <a:gd name="T10" fmla="*/ 224 w 225"/>
                <a:gd name="T11" fmla="*/ 47 h 130"/>
                <a:gd name="T12" fmla="*/ 224 w 225"/>
                <a:gd name="T13" fmla="*/ 45 h 130"/>
                <a:gd name="T14" fmla="*/ 224 w 225"/>
                <a:gd name="T15" fmla="*/ 31 h 130"/>
                <a:gd name="T16" fmla="*/ 224 w 225"/>
                <a:gd name="T17" fmla="*/ 28 h 130"/>
                <a:gd name="T18" fmla="*/ 176 w 225"/>
                <a:gd name="T19" fmla="*/ 1 h 130"/>
                <a:gd name="T20" fmla="*/ 172 w 225"/>
                <a:gd name="T21" fmla="*/ 0 h 130"/>
                <a:gd name="T22" fmla="*/ 148 w 225"/>
                <a:gd name="T23" fmla="*/ 0 h 130"/>
                <a:gd name="T24" fmla="*/ 144 w 225"/>
                <a:gd name="T25" fmla="*/ 1 h 130"/>
                <a:gd name="T26" fmla="*/ 1 w 225"/>
                <a:gd name="T27" fmla="*/ 83 h 130"/>
                <a:gd name="T28" fmla="*/ 1 w 225"/>
                <a:gd name="T29" fmla="*/ 85 h 130"/>
                <a:gd name="T30" fmla="*/ 1 w 225"/>
                <a:gd name="T31" fmla="*/ 99 h 130"/>
                <a:gd name="T32" fmla="*/ 1 w 225"/>
                <a:gd name="T33" fmla="*/ 102 h 130"/>
                <a:gd name="T34" fmla="*/ 82 w 225"/>
                <a:gd name="T35" fmla="*/ 47 h 130"/>
                <a:gd name="T36" fmla="*/ 143 w 225"/>
                <a:gd name="T37" fmla="*/ 47 h 130"/>
                <a:gd name="T38" fmla="*/ 143 w 225"/>
                <a:gd name="T39" fmla="*/ 83 h 130"/>
                <a:gd name="T40" fmla="*/ 82 w 225"/>
                <a:gd name="T41" fmla="*/ 83 h 130"/>
                <a:gd name="T42" fmla="*/ 82 w 225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0">
                  <a:moveTo>
                    <a:pt x="1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8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29"/>
                    <a:pt x="225" y="29"/>
                    <a:pt x="224" y="28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6" y="89"/>
                    <a:pt x="6" y="95"/>
                    <a:pt x="1" y="99"/>
                  </a:cubicBezTo>
                  <a:cubicBezTo>
                    <a:pt x="0" y="100"/>
                    <a:pt x="0" y="101"/>
                    <a:pt x="1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š1íḋé">
              <a:extLst>
                <a:ext uri="{FF2B5EF4-FFF2-40B4-BE49-F238E27FC236}">
                  <a16:creationId xmlns:a16="http://schemas.microsoft.com/office/drawing/2014/main" id="{E0EF1887-8708-1995-31DC-FD76A8BAB179}"/>
                </a:ext>
              </a:extLst>
            </p:cNvPr>
            <p:cNvSpPr/>
            <p:nvPr/>
          </p:nvSpPr>
          <p:spPr bwMode="auto">
            <a:xfrm>
              <a:off x="5345208" y="2515568"/>
              <a:ext cx="22315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ṧlîḓe">
              <a:extLst>
                <a:ext uri="{FF2B5EF4-FFF2-40B4-BE49-F238E27FC236}">
                  <a16:creationId xmlns:a16="http://schemas.microsoft.com/office/drawing/2014/main" id="{34921D16-5502-8FFB-2398-8928D7D2AF7E}"/>
                </a:ext>
              </a:extLst>
            </p:cNvPr>
            <p:cNvSpPr/>
            <p:nvPr/>
          </p:nvSpPr>
          <p:spPr bwMode="auto">
            <a:xfrm>
              <a:off x="6118695" y="2073035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8 w 35"/>
                <a:gd name="T3" fmla="*/ 3 h 20"/>
                <a:gd name="T4" fmla="*/ 28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5" y="7"/>
                    <a:pt x="35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šlîďe">
              <a:extLst>
                <a:ext uri="{FF2B5EF4-FFF2-40B4-BE49-F238E27FC236}">
                  <a16:creationId xmlns:a16="http://schemas.microsoft.com/office/drawing/2014/main" id="{705195D5-64ED-07B1-8CDF-15F8C90773FA}"/>
                </a:ext>
              </a:extLst>
            </p:cNvPr>
            <p:cNvSpPr/>
            <p:nvPr/>
          </p:nvSpPr>
          <p:spPr bwMode="auto">
            <a:xfrm>
              <a:off x="5706421" y="2256477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1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2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0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1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2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ṩliḓè">
              <a:extLst>
                <a:ext uri="{FF2B5EF4-FFF2-40B4-BE49-F238E27FC236}">
                  <a16:creationId xmlns:a16="http://schemas.microsoft.com/office/drawing/2014/main" id="{0B1319B8-ABDF-BABF-2A53-A6A7E01F5561}"/>
                </a:ext>
              </a:extLst>
            </p:cNvPr>
            <p:cNvSpPr/>
            <p:nvPr/>
          </p:nvSpPr>
          <p:spPr bwMode="auto">
            <a:xfrm>
              <a:off x="4821356" y="2021973"/>
              <a:ext cx="1859015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7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1ïḓè">
              <a:extLst>
                <a:ext uri="{FF2B5EF4-FFF2-40B4-BE49-F238E27FC236}">
                  <a16:creationId xmlns:a16="http://schemas.microsoft.com/office/drawing/2014/main" id="{00DA75C7-3D78-6D0D-729A-96B1027D9B45}"/>
                </a:ext>
              </a:extLst>
            </p:cNvPr>
            <p:cNvSpPr/>
            <p:nvPr/>
          </p:nvSpPr>
          <p:spPr bwMode="auto">
            <a:xfrm>
              <a:off x="4813792" y="1655087"/>
              <a:ext cx="1874145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ṣḻïḋe">
              <a:extLst>
                <a:ext uri="{FF2B5EF4-FFF2-40B4-BE49-F238E27FC236}">
                  <a16:creationId xmlns:a16="http://schemas.microsoft.com/office/drawing/2014/main" id="{B2A50FBE-5EE3-CA29-6A08-0ABD115D261E}"/>
                </a:ext>
              </a:extLst>
            </p:cNvPr>
            <p:cNvSpPr/>
            <p:nvPr/>
          </p:nvSpPr>
          <p:spPr bwMode="auto">
            <a:xfrm>
              <a:off x="5035057" y="1781796"/>
              <a:ext cx="1431612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29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29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8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5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ľíde">
              <a:extLst>
                <a:ext uri="{FF2B5EF4-FFF2-40B4-BE49-F238E27FC236}">
                  <a16:creationId xmlns:a16="http://schemas.microsoft.com/office/drawing/2014/main" id="{8293CA87-A5E3-A19F-B642-E561C13E7141}"/>
                </a:ext>
              </a:extLst>
            </p:cNvPr>
            <p:cNvSpPr/>
            <p:nvPr/>
          </p:nvSpPr>
          <p:spPr bwMode="auto">
            <a:xfrm>
              <a:off x="5258215" y="2351036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8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8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ḷîḑê">
              <a:extLst>
                <a:ext uri="{FF2B5EF4-FFF2-40B4-BE49-F238E27FC236}">
                  <a16:creationId xmlns:a16="http://schemas.microsoft.com/office/drawing/2014/main" id="{A55E5EFC-1A8A-F825-928B-C73957AE22B4}"/>
                </a:ext>
              </a:extLst>
            </p:cNvPr>
            <p:cNvSpPr/>
            <p:nvPr/>
          </p:nvSpPr>
          <p:spPr bwMode="auto">
            <a:xfrm>
              <a:off x="6029810" y="190850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ṡḻíḍê">
              <a:extLst>
                <a:ext uri="{FF2B5EF4-FFF2-40B4-BE49-F238E27FC236}">
                  <a16:creationId xmlns:a16="http://schemas.microsoft.com/office/drawing/2014/main" id="{5BA2C2FC-CB26-EBFC-FFAC-3470F59BB915}"/>
                </a:ext>
              </a:extLst>
            </p:cNvPr>
            <p:cNvSpPr/>
            <p:nvPr/>
          </p:nvSpPr>
          <p:spPr bwMode="auto">
            <a:xfrm>
              <a:off x="5611863" y="2097620"/>
              <a:ext cx="272328" cy="172097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1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2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2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8"/>
                    <a:pt x="15" y="18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2"/>
                  </a:moveTo>
                  <a:cubicBezTo>
                    <a:pt x="10" y="11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2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$1ïḑé">
              <a:extLst>
                <a:ext uri="{FF2B5EF4-FFF2-40B4-BE49-F238E27FC236}">
                  <a16:creationId xmlns:a16="http://schemas.microsoft.com/office/drawing/2014/main" id="{6F693872-3727-5290-9A6E-188DACD0EE39}"/>
                </a:ext>
              </a:extLst>
            </p:cNvPr>
            <p:cNvSpPr/>
            <p:nvPr/>
          </p:nvSpPr>
          <p:spPr bwMode="auto">
            <a:xfrm>
              <a:off x="4959411" y="1876354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s1ïḓe">
              <a:extLst>
                <a:ext uri="{FF2B5EF4-FFF2-40B4-BE49-F238E27FC236}">
                  <a16:creationId xmlns:a16="http://schemas.microsoft.com/office/drawing/2014/main" id="{AA51B7DD-AE0F-9116-8AA6-13CE9DDFD3D2}"/>
                </a:ext>
              </a:extLst>
            </p:cNvPr>
            <p:cNvSpPr/>
            <p:nvPr/>
          </p:nvSpPr>
          <p:spPr bwMode="auto">
            <a:xfrm>
              <a:off x="4953738" y="1509468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2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2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ṧļiďe">
              <a:extLst>
                <a:ext uri="{FF2B5EF4-FFF2-40B4-BE49-F238E27FC236}">
                  <a16:creationId xmlns:a16="http://schemas.microsoft.com/office/drawing/2014/main" id="{A2D77195-767D-9913-E18E-66698D3F8649}"/>
                </a:ext>
              </a:extLst>
            </p:cNvPr>
            <p:cNvSpPr/>
            <p:nvPr/>
          </p:nvSpPr>
          <p:spPr bwMode="auto">
            <a:xfrm>
              <a:off x="5175003" y="1636175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8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8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8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ŝľiḑé">
              <a:extLst>
                <a:ext uri="{FF2B5EF4-FFF2-40B4-BE49-F238E27FC236}">
                  <a16:creationId xmlns:a16="http://schemas.microsoft.com/office/drawing/2014/main" id="{07EF73D7-E95C-34D0-4338-5BAD9DAF0498}"/>
                </a:ext>
              </a:extLst>
            </p:cNvPr>
            <p:cNvSpPr/>
            <p:nvPr/>
          </p:nvSpPr>
          <p:spPr bwMode="auto">
            <a:xfrm>
              <a:off x="5396270" y="2212981"/>
              <a:ext cx="215593" cy="124817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$ḻídè">
              <a:extLst>
                <a:ext uri="{FF2B5EF4-FFF2-40B4-BE49-F238E27FC236}">
                  <a16:creationId xmlns:a16="http://schemas.microsoft.com/office/drawing/2014/main" id="{92A36C02-9455-43B6-30A7-1B85B8B558F2}"/>
                </a:ext>
              </a:extLst>
            </p:cNvPr>
            <p:cNvSpPr/>
            <p:nvPr/>
          </p:nvSpPr>
          <p:spPr bwMode="auto">
            <a:xfrm>
              <a:off x="6162191" y="1762884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lïḑê">
              <a:extLst>
                <a:ext uri="{FF2B5EF4-FFF2-40B4-BE49-F238E27FC236}">
                  <a16:creationId xmlns:a16="http://schemas.microsoft.com/office/drawing/2014/main" id="{642E7FD0-4417-841D-C352-466DCD8246D5}"/>
                </a:ext>
              </a:extLst>
            </p:cNvPr>
            <p:cNvSpPr/>
            <p:nvPr/>
          </p:nvSpPr>
          <p:spPr bwMode="auto">
            <a:xfrm>
              <a:off x="5751809" y="1952001"/>
              <a:ext cx="270437" cy="172097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3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šlîďê">
              <a:extLst>
                <a:ext uri="{FF2B5EF4-FFF2-40B4-BE49-F238E27FC236}">
                  <a16:creationId xmlns:a16="http://schemas.microsoft.com/office/drawing/2014/main" id="{903F0C49-E5B4-1676-9368-99385C722707}"/>
                </a:ext>
              </a:extLst>
            </p:cNvPr>
            <p:cNvSpPr/>
            <p:nvPr/>
          </p:nvSpPr>
          <p:spPr bwMode="auto">
            <a:xfrm>
              <a:off x="5390596" y="2920277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ṣľîḍê">
              <a:extLst>
                <a:ext uri="{FF2B5EF4-FFF2-40B4-BE49-F238E27FC236}">
                  <a16:creationId xmlns:a16="http://schemas.microsoft.com/office/drawing/2014/main" id="{2E52F2F0-BDBF-FEAB-5CDB-D59ABEF7FD31}"/>
                </a:ext>
              </a:extLst>
            </p:cNvPr>
            <p:cNvSpPr/>
            <p:nvPr/>
          </p:nvSpPr>
          <p:spPr bwMode="auto">
            <a:xfrm>
              <a:off x="5384923" y="2553391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ṩľïḓé">
              <a:extLst>
                <a:ext uri="{FF2B5EF4-FFF2-40B4-BE49-F238E27FC236}">
                  <a16:creationId xmlns:a16="http://schemas.microsoft.com/office/drawing/2014/main" id="{5FBF8644-B310-15B0-9D7D-AB3A9ADF2D2B}"/>
                </a:ext>
              </a:extLst>
            </p:cNvPr>
            <p:cNvSpPr/>
            <p:nvPr/>
          </p:nvSpPr>
          <p:spPr bwMode="auto">
            <a:xfrm>
              <a:off x="5606189" y="2680098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ļíḍè">
              <a:extLst>
                <a:ext uri="{FF2B5EF4-FFF2-40B4-BE49-F238E27FC236}">
                  <a16:creationId xmlns:a16="http://schemas.microsoft.com/office/drawing/2014/main" id="{CC1287BF-69D8-F11A-3E81-3E95BC133DBC}"/>
                </a:ext>
              </a:extLst>
            </p:cNvPr>
            <p:cNvSpPr/>
            <p:nvPr/>
          </p:nvSpPr>
          <p:spPr bwMode="auto">
            <a:xfrm>
              <a:off x="5827456" y="3255012"/>
              <a:ext cx="215593" cy="121035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$1îḍe">
              <a:extLst>
                <a:ext uri="{FF2B5EF4-FFF2-40B4-BE49-F238E27FC236}">
                  <a16:creationId xmlns:a16="http://schemas.microsoft.com/office/drawing/2014/main" id="{F3ABECEB-E91A-5932-5B2F-9987C96E3AC5}"/>
                </a:ext>
              </a:extLst>
            </p:cNvPr>
            <p:cNvSpPr/>
            <p:nvPr/>
          </p:nvSpPr>
          <p:spPr bwMode="auto">
            <a:xfrm>
              <a:off x="6593377" y="2806807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7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3" y="20"/>
                    <a:pt x="13" y="20"/>
                    <a:pt x="7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$lîḋe">
              <a:extLst>
                <a:ext uri="{FF2B5EF4-FFF2-40B4-BE49-F238E27FC236}">
                  <a16:creationId xmlns:a16="http://schemas.microsoft.com/office/drawing/2014/main" id="{C94CD8B1-46CC-56B5-0D12-C3675A033715}"/>
                </a:ext>
              </a:extLst>
            </p:cNvPr>
            <p:cNvSpPr/>
            <p:nvPr/>
          </p:nvSpPr>
          <p:spPr bwMode="auto">
            <a:xfrm>
              <a:off x="6181103" y="2995923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şḷîdê">
              <a:extLst>
                <a:ext uri="{FF2B5EF4-FFF2-40B4-BE49-F238E27FC236}">
                  <a16:creationId xmlns:a16="http://schemas.microsoft.com/office/drawing/2014/main" id="{F505BD54-21D3-4BA0-6391-238750BC3004}"/>
                </a:ext>
              </a:extLst>
            </p:cNvPr>
            <p:cNvSpPr/>
            <p:nvPr/>
          </p:nvSpPr>
          <p:spPr bwMode="auto">
            <a:xfrm>
              <a:off x="5415182" y="2717922"/>
              <a:ext cx="1866580" cy="860480"/>
            </a:xfrm>
            <a:custGeom>
              <a:avLst/>
              <a:gdLst>
                <a:gd name="T0" fmla="*/ 295 w 295"/>
                <a:gd name="T1" fmla="*/ 0 h 136"/>
                <a:gd name="T2" fmla="*/ 295 w 295"/>
                <a:gd name="T3" fmla="*/ 23 h 136"/>
                <a:gd name="T4" fmla="*/ 292 w 295"/>
                <a:gd name="T5" fmla="*/ 27 h 136"/>
                <a:gd name="T6" fmla="*/ 108 w 295"/>
                <a:gd name="T7" fmla="*/ 133 h 136"/>
                <a:gd name="T8" fmla="*/ 92 w 295"/>
                <a:gd name="T9" fmla="*/ 133 h 136"/>
                <a:gd name="T10" fmla="*/ 4 w 295"/>
                <a:gd name="T11" fmla="*/ 82 h 136"/>
                <a:gd name="T12" fmla="*/ 1 w 295"/>
                <a:gd name="T13" fmla="*/ 77 h 136"/>
                <a:gd name="T14" fmla="*/ 0 w 295"/>
                <a:gd name="T15" fmla="*/ 55 h 136"/>
                <a:gd name="T16" fmla="*/ 295 w 295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6">
                  <a:moveTo>
                    <a:pt x="295" y="0"/>
                  </a:moveTo>
                  <a:cubicBezTo>
                    <a:pt x="295" y="8"/>
                    <a:pt x="295" y="15"/>
                    <a:pt x="295" y="23"/>
                  </a:cubicBezTo>
                  <a:cubicBezTo>
                    <a:pt x="295" y="24"/>
                    <a:pt x="294" y="26"/>
                    <a:pt x="292" y="27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3" y="136"/>
                    <a:pt x="97" y="136"/>
                    <a:pt x="92" y="13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0"/>
                    <a:pt x="1" y="79"/>
                    <a:pt x="1" y="77"/>
                  </a:cubicBezTo>
                  <a:cubicBezTo>
                    <a:pt x="1" y="70"/>
                    <a:pt x="0" y="62"/>
                    <a:pt x="0" y="55"/>
                  </a:cubicBezTo>
                  <a:cubicBezTo>
                    <a:pt x="0" y="56"/>
                    <a:pt x="295" y="2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ŝḻiḋé">
              <a:extLst>
                <a:ext uri="{FF2B5EF4-FFF2-40B4-BE49-F238E27FC236}">
                  <a16:creationId xmlns:a16="http://schemas.microsoft.com/office/drawing/2014/main" id="{5F12DFA2-89E8-A986-B7AE-4183E39934AA}"/>
                </a:ext>
              </a:extLst>
            </p:cNvPr>
            <p:cNvSpPr/>
            <p:nvPr/>
          </p:nvSpPr>
          <p:spPr bwMode="auto">
            <a:xfrm>
              <a:off x="5409508" y="2351036"/>
              <a:ext cx="1879818" cy="1081746"/>
            </a:xfrm>
            <a:custGeom>
              <a:avLst/>
              <a:gdLst>
                <a:gd name="T0" fmla="*/ 5 w 297"/>
                <a:gd name="T1" fmla="*/ 108 h 171"/>
                <a:gd name="T2" fmla="*/ 189 w 297"/>
                <a:gd name="T3" fmla="*/ 2 h 171"/>
                <a:gd name="T4" fmla="*/ 204 w 297"/>
                <a:gd name="T5" fmla="*/ 2 h 171"/>
                <a:gd name="T6" fmla="*/ 293 w 297"/>
                <a:gd name="T7" fmla="*/ 54 h 171"/>
                <a:gd name="T8" fmla="*/ 293 w 297"/>
                <a:gd name="T9" fmla="*/ 62 h 171"/>
                <a:gd name="T10" fmla="*/ 108 w 297"/>
                <a:gd name="T11" fmla="*/ 169 h 171"/>
                <a:gd name="T12" fmla="*/ 93 w 297"/>
                <a:gd name="T13" fmla="*/ 169 h 171"/>
                <a:gd name="T14" fmla="*/ 5 w 297"/>
                <a:gd name="T15" fmla="*/ 117 h 171"/>
                <a:gd name="T16" fmla="*/ 5 w 297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1">
                  <a:moveTo>
                    <a:pt x="5" y="108"/>
                  </a:moveTo>
                  <a:cubicBezTo>
                    <a:pt x="189" y="2"/>
                    <a:pt x="189" y="2"/>
                    <a:pt x="189" y="2"/>
                  </a:cubicBezTo>
                  <a:cubicBezTo>
                    <a:pt x="193" y="0"/>
                    <a:pt x="200" y="0"/>
                    <a:pt x="204" y="2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7" y="56"/>
                    <a:pt x="297" y="60"/>
                    <a:pt x="293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15"/>
                    <a:pt x="0" y="111"/>
                    <a:pt x="5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ṥḻîḑè">
              <a:extLst>
                <a:ext uri="{FF2B5EF4-FFF2-40B4-BE49-F238E27FC236}">
                  <a16:creationId xmlns:a16="http://schemas.microsoft.com/office/drawing/2014/main" id="{5CEBA021-CE95-1089-3294-59403518A7DD}"/>
                </a:ext>
              </a:extLst>
            </p:cNvPr>
            <p:cNvSpPr/>
            <p:nvPr/>
          </p:nvSpPr>
          <p:spPr bwMode="auto">
            <a:xfrm>
              <a:off x="5636448" y="2477744"/>
              <a:ext cx="1424047" cy="828330"/>
            </a:xfrm>
            <a:custGeom>
              <a:avLst/>
              <a:gdLst>
                <a:gd name="T0" fmla="*/ 1 w 225"/>
                <a:gd name="T1" fmla="*/ 102 h 131"/>
                <a:gd name="T2" fmla="*/ 49 w 225"/>
                <a:gd name="T3" fmla="*/ 130 h 131"/>
                <a:gd name="T4" fmla="*/ 53 w 225"/>
                <a:gd name="T5" fmla="*/ 130 h 131"/>
                <a:gd name="T6" fmla="*/ 77 w 225"/>
                <a:gd name="T7" fmla="*/ 130 h 131"/>
                <a:gd name="T8" fmla="*/ 81 w 225"/>
                <a:gd name="T9" fmla="*/ 130 h 131"/>
                <a:gd name="T10" fmla="*/ 224 w 225"/>
                <a:gd name="T11" fmla="*/ 47 h 131"/>
                <a:gd name="T12" fmla="*/ 224 w 225"/>
                <a:gd name="T13" fmla="*/ 45 h 131"/>
                <a:gd name="T14" fmla="*/ 224 w 225"/>
                <a:gd name="T15" fmla="*/ 31 h 131"/>
                <a:gd name="T16" fmla="*/ 224 w 225"/>
                <a:gd name="T17" fmla="*/ 29 h 131"/>
                <a:gd name="T18" fmla="*/ 176 w 225"/>
                <a:gd name="T19" fmla="*/ 1 h 131"/>
                <a:gd name="T20" fmla="*/ 172 w 225"/>
                <a:gd name="T21" fmla="*/ 1 h 131"/>
                <a:gd name="T22" fmla="*/ 148 w 225"/>
                <a:gd name="T23" fmla="*/ 1 h 131"/>
                <a:gd name="T24" fmla="*/ 144 w 225"/>
                <a:gd name="T25" fmla="*/ 1 h 131"/>
                <a:gd name="T26" fmla="*/ 2 w 225"/>
                <a:gd name="T27" fmla="*/ 83 h 131"/>
                <a:gd name="T28" fmla="*/ 1 w 225"/>
                <a:gd name="T29" fmla="*/ 86 h 131"/>
                <a:gd name="T30" fmla="*/ 1 w 225"/>
                <a:gd name="T31" fmla="*/ 100 h 131"/>
                <a:gd name="T32" fmla="*/ 1 w 225"/>
                <a:gd name="T33" fmla="*/ 102 h 131"/>
                <a:gd name="T34" fmla="*/ 82 w 225"/>
                <a:gd name="T35" fmla="*/ 48 h 131"/>
                <a:gd name="T36" fmla="*/ 143 w 225"/>
                <a:gd name="T37" fmla="*/ 48 h 131"/>
                <a:gd name="T38" fmla="*/ 143 w 225"/>
                <a:gd name="T39" fmla="*/ 83 h 131"/>
                <a:gd name="T40" fmla="*/ 82 w 225"/>
                <a:gd name="T41" fmla="*/ 83 h 131"/>
                <a:gd name="T42" fmla="*/ 82 w 225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1">
                  <a:moveTo>
                    <a:pt x="1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8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30"/>
                    <a:pt x="225" y="29"/>
                    <a:pt x="224" y="29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6" y="90"/>
                    <a:pt x="6" y="96"/>
                    <a:pt x="1" y="100"/>
                  </a:cubicBezTo>
                  <a:cubicBezTo>
                    <a:pt x="0" y="101"/>
                    <a:pt x="0" y="101"/>
                    <a:pt x="1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6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ṥľïḓé">
              <a:extLst>
                <a:ext uri="{FF2B5EF4-FFF2-40B4-BE49-F238E27FC236}">
                  <a16:creationId xmlns:a16="http://schemas.microsoft.com/office/drawing/2014/main" id="{40E341FA-49F9-2E44-5DA9-AD3644659E63}"/>
                </a:ext>
              </a:extLst>
            </p:cNvPr>
            <p:cNvSpPr/>
            <p:nvPr/>
          </p:nvSpPr>
          <p:spPr bwMode="auto">
            <a:xfrm>
              <a:off x="5852040" y="3052658"/>
              <a:ext cx="221267" cy="121035"/>
            </a:xfrm>
            <a:custGeom>
              <a:avLst/>
              <a:gdLst>
                <a:gd name="T0" fmla="*/ 7 w 35"/>
                <a:gd name="T1" fmla="*/ 3 h 19"/>
                <a:gd name="T2" fmla="*/ 29 w 35"/>
                <a:gd name="T3" fmla="*/ 3 h 19"/>
                <a:gd name="T4" fmla="*/ 29 w 35"/>
                <a:gd name="T5" fmla="*/ 16 h 19"/>
                <a:gd name="T6" fmla="*/ 7 w 35"/>
                <a:gd name="T7" fmla="*/ 16 h 19"/>
                <a:gd name="T8" fmla="*/ 7 w 35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7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2"/>
                    <a:pt x="29" y="16"/>
                  </a:cubicBezTo>
                  <a:cubicBezTo>
                    <a:pt x="23" y="19"/>
                    <a:pt x="13" y="19"/>
                    <a:pt x="7" y="16"/>
                  </a:cubicBezTo>
                  <a:cubicBezTo>
                    <a:pt x="0" y="12"/>
                    <a:pt x="0" y="7"/>
                    <a:pt x="7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líďe">
              <a:extLst>
                <a:ext uri="{FF2B5EF4-FFF2-40B4-BE49-F238E27FC236}">
                  <a16:creationId xmlns:a16="http://schemas.microsoft.com/office/drawing/2014/main" id="{83E367DD-32E8-93BE-4F5C-342C67137D77}"/>
                </a:ext>
              </a:extLst>
            </p:cNvPr>
            <p:cNvSpPr/>
            <p:nvPr/>
          </p:nvSpPr>
          <p:spPr bwMode="auto">
            <a:xfrm>
              <a:off x="6623635" y="2604452"/>
              <a:ext cx="223157" cy="126709"/>
            </a:xfrm>
            <a:custGeom>
              <a:avLst/>
              <a:gdLst>
                <a:gd name="T0" fmla="*/ 6 w 35"/>
                <a:gd name="T1" fmla="*/ 4 h 20"/>
                <a:gd name="T2" fmla="*/ 29 w 35"/>
                <a:gd name="T3" fmla="*/ 4 h 20"/>
                <a:gd name="T4" fmla="*/ 28 w 35"/>
                <a:gd name="T5" fmla="*/ 17 h 20"/>
                <a:gd name="T6" fmla="*/ 6 w 35"/>
                <a:gd name="T7" fmla="*/ 17 h 20"/>
                <a:gd name="T8" fmla="*/ 6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4"/>
                  </a:moveTo>
                  <a:cubicBezTo>
                    <a:pt x="13" y="0"/>
                    <a:pt x="22" y="0"/>
                    <a:pt x="29" y="4"/>
                  </a:cubicBezTo>
                  <a:cubicBezTo>
                    <a:pt x="35" y="7"/>
                    <a:pt x="35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ṩlíďé">
              <a:extLst>
                <a:ext uri="{FF2B5EF4-FFF2-40B4-BE49-F238E27FC236}">
                  <a16:creationId xmlns:a16="http://schemas.microsoft.com/office/drawing/2014/main" id="{D765D808-4F81-3686-8846-9836FD6D381E}"/>
                </a:ext>
              </a:extLst>
            </p:cNvPr>
            <p:cNvSpPr/>
            <p:nvPr/>
          </p:nvSpPr>
          <p:spPr bwMode="auto">
            <a:xfrm>
              <a:off x="6213253" y="2793568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1 w 43"/>
                <a:gd name="T7" fmla="*/ 4 h 27"/>
                <a:gd name="T8" fmla="*/ 17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9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ṧ1îdé">
              <a:extLst>
                <a:ext uri="{FF2B5EF4-FFF2-40B4-BE49-F238E27FC236}">
                  <a16:creationId xmlns:a16="http://schemas.microsoft.com/office/drawing/2014/main" id="{6E6E8425-71A7-C4E9-2BB3-AB55AF18ECDC}"/>
                </a:ext>
              </a:extLst>
            </p:cNvPr>
            <p:cNvSpPr/>
            <p:nvPr/>
          </p:nvSpPr>
          <p:spPr bwMode="auto">
            <a:xfrm>
              <a:off x="3815257" y="4089016"/>
              <a:ext cx="1859015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1íḑê">
              <a:extLst>
                <a:ext uri="{FF2B5EF4-FFF2-40B4-BE49-F238E27FC236}">
                  <a16:creationId xmlns:a16="http://schemas.microsoft.com/office/drawing/2014/main" id="{3FCA82FA-1BFA-32F4-644B-B4E19D7B0CE3}"/>
                </a:ext>
              </a:extLst>
            </p:cNvPr>
            <p:cNvSpPr/>
            <p:nvPr/>
          </p:nvSpPr>
          <p:spPr bwMode="auto">
            <a:xfrm>
              <a:off x="3807692" y="3716456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Sļïḋé">
              <a:extLst>
                <a:ext uri="{FF2B5EF4-FFF2-40B4-BE49-F238E27FC236}">
                  <a16:creationId xmlns:a16="http://schemas.microsoft.com/office/drawing/2014/main" id="{17FD764C-9DA1-17F0-FAAF-870DD2FF840A}"/>
                </a:ext>
              </a:extLst>
            </p:cNvPr>
            <p:cNvSpPr/>
            <p:nvPr/>
          </p:nvSpPr>
          <p:spPr bwMode="auto">
            <a:xfrm>
              <a:off x="4028958" y="3848838"/>
              <a:ext cx="1431612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2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7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6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1iḓé">
              <a:extLst>
                <a:ext uri="{FF2B5EF4-FFF2-40B4-BE49-F238E27FC236}">
                  <a16:creationId xmlns:a16="http://schemas.microsoft.com/office/drawing/2014/main" id="{9B42F182-1BBC-1726-1454-45834FB67C38}"/>
                </a:ext>
              </a:extLst>
            </p:cNvPr>
            <p:cNvSpPr/>
            <p:nvPr/>
          </p:nvSpPr>
          <p:spPr bwMode="auto">
            <a:xfrm>
              <a:off x="4252115" y="4418079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şḷîḑé">
              <a:extLst>
                <a:ext uri="{FF2B5EF4-FFF2-40B4-BE49-F238E27FC236}">
                  <a16:creationId xmlns:a16="http://schemas.microsoft.com/office/drawing/2014/main" id="{02C66DDC-960A-BB5F-82B5-C04E1CE4A048}"/>
                </a:ext>
              </a:extLst>
            </p:cNvPr>
            <p:cNvSpPr/>
            <p:nvPr/>
          </p:nvSpPr>
          <p:spPr bwMode="auto">
            <a:xfrm>
              <a:off x="5023710" y="3975547"/>
              <a:ext cx="215593" cy="126709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ṥļíďê">
              <a:extLst>
                <a:ext uri="{FF2B5EF4-FFF2-40B4-BE49-F238E27FC236}">
                  <a16:creationId xmlns:a16="http://schemas.microsoft.com/office/drawing/2014/main" id="{A21EA56D-191B-D062-5C12-0EA7DF14C8E4}"/>
                </a:ext>
              </a:extLst>
            </p:cNvPr>
            <p:cNvSpPr/>
            <p:nvPr/>
          </p:nvSpPr>
          <p:spPr bwMode="auto">
            <a:xfrm>
              <a:off x="4605763" y="4158989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6 w 43"/>
                <a:gd name="T5" fmla="*/ 7 h 28"/>
                <a:gd name="T6" fmla="*/ 22 w 43"/>
                <a:gd name="T7" fmla="*/ 4 h 28"/>
                <a:gd name="T8" fmla="*/ 18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7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3" y="10"/>
                    <a:pt x="29" y="10"/>
                    <a:pt x="21" y="1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6"/>
                    <a:pt x="22" y="5"/>
                    <a:pt x="22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1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30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šľïḍe">
              <a:extLst>
                <a:ext uri="{FF2B5EF4-FFF2-40B4-BE49-F238E27FC236}">
                  <a16:creationId xmlns:a16="http://schemas.microsoft.com/office/drawing/2014/main" id="{50EDA8D1-37C0-1BC8-714F-C4E24F2536F1}"/>
                </a:ext>
              </a:extLst>
            </p:cNvPr>
            <p:cNvSpPr/>
            <p:nvPr/>
          </p:nvSpPr>
          <p:spPr bwMode="auto">
            <a:xfrm>
              <a:off x="3845515" y="3886661"/>
              <a:ext cx="1860906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ṥḻiḋê">
              <a:extLst>
                <a:ext uri="{FF2B5EF4-FFF2-40B4-BE49-F238E27FC236}">
                  <a16:creationId xmlns:a16="http://schemas.microsoft.com/office/drawing/2014/main" id="{A1D4F6E6-30DE-C4DF-EE54-0195C6D837A4}"/>
                </a:ext>
              </a:extLst>
            </p:cNvPr>
            <p:cNvSpPr/>
            <p:nvPr/>
          </p:nvSpPr>
          <p:spPr bwMode="auto">
            <a:xfrm>
              <a:off x="3839841" y="3514102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ṣlîďê">
              <a:extLst>
                <a:ext uri="{FF2B5EF4-FFF2-40B4-BE49-F238E27FC236}">
                  <a16:creationId xmlns:a16="http://schemas.microsoft.com/office/drawing/2014/main" id="{C1E1F2E7-03A6-AC74-4BA5-EBDAEC72AC18}"/>
                </a:ext>
              </a:extLst>
            </p:cNvPr>
            <p:cNvSpPr/>
            <p:nvPr/>
          </p:nvSpPr>
          <p:spPr bwMode="auto">
            <a:xfrm>
              <a:off x="4061108" y="3646484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3"/>
                    <a:pt x="155" y="3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3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6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ṧ1îḓe">
              <a:extLst>
                <a:ext uri="{FF2B5EF4-FFF2-40B4-BE49-F238E27FC236}">
                  <a16:creationId xmlns:a16="http://schemas.microsoft.com/office/drawing/2014/main" id="{CC29375B-3BAF-20B8-AFDC-A250891A37A0}"/>
                </a:ext>
              </a:extLst>
            </p:cNvPr>
            <p:cNvSpPr/>
            <p:nvPr/>
          </p:nvSpPr>
          <p:spPr bwMode="auto">
            <a:xfrm>
              <a:off x="4282374" y="4215724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ṧlíḓe">
              <a:extLst>
                <a:ext uri="{FF2B5EF4-FFF2-40B4-BE49-F238E27FC236}">
                  <a16:creationId xmlns:a16="http://schemas.microsoft.com/office/drawing/2014/main" id="{370E28E6-16F5-C202-90BC-303F0382BDF1}"/>
                </a:ext>
              </a:extLst>
            </p:cNvPr>
            <p:cNvSpPr/>
            <p:nvPr/>
          </p:nvSpPr>
          <p:spPr bwMode="auto">
            <a:xfrm>
              <a:off x="5048296" y="3773191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ṧlïḓè">
              <a:extLst>
                <a:ext uri="{FF2B5EF4-FFF2-40B4-BE49-F238E27FC236}">
                  <a16:creationId xmlns:a16="http://schemas.microsoft.com/office/drawing/2014/main" id="{589BB993-EF81-4E42-1B67-8862B31C5566}"/>
                </a:ext>
              </a:extLst>
            </p:cNvPr>
            <p:cNvSpPr/>
            <p:nvPr/>
          </p:nvSpPr>
          <p:spPr bwMode="auto">
            <a:xfrm>
              <a:off x="4637913" y="3956635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7 h 28"/>
                <a:gd name="T6" fmla="*/ 22 w 43"/>
                <a:gd name="T7" fmla="*/ 4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1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šḷiḍe">
              <a:extLst>
                <a:ext uri="{FF2B5EF4-FFF2-40B4-BE49-F238E27FC236}">
                  <a16:creationId xmlns:a16="http://schemas.microsoft.com/office/drawing/2014/main" id="{A6EE68FC-365C-887C-D5D6-D772E9029D82}"/>
                </a:ext>
              </a:extLst>
            </p:cNvPr>
            <p:cNvSpPr/>
            <p:nvPr/>
          </p:nvSpPr>
          <p:spPr bwMode="auto">
            <a:xfrm>
              <a:off x="3750957" y="3724021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ṣḷïḋê">
              <a:extLst>
                <a:ext uri="{FF2B5EF4-FFF2-40B4-BE49-F238E27FC236}">
                  <a16:creationId xmlns:a16="http://schemas.microsoft.com/office/drawing/2014/main" id="{81BFA5D1-776D-6ED8-D42F-206277707EF5}"/>
                </a:ext>
              </a:extLst>
            </p:cNvPr>
            <p:cNvSpPr/>
            <p:nvPr/>
          </p:nvSpPr>
          <p:spPr bwMode="auto">
            <a:xfrm>
              <a:off x="3745283" y="334957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šļïḓe">
              <a:extLst>
                <a:ext uri="{FF2B5EF4-FFF2-40B4-BE49-F238E27FC236}">
                  <a16:creationId xmlns:a16="http://schemas.microsoft.com/office/drawing/2014/main" id="{03073514-9511-0BBB-1D71-9D1166AD08E6}"/>
                </a:ext>
              </a:extLst>
            </p:cNvPr>
            <p:cNvSpPr/>
            <p:nvPr/>
          </p:nvSpPr>
          <p:spPr bwMode="auto">
            <a:xfrm>
              <a:off x="3966550" y="348195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8 w 226"/>
                <a:gd name="T7" fmla="*/ 130 h 130"/>
                <a:gd name="T8" fmla="*/ 82 w 226"/>
                <a:gd name="T9" fmla="*/ 129 h 130"/>
                <a:gd name="T10" fmla="*/ 224 w 226"/>
                <a:gd name="T11" fmla="*/ 47 h 130"/>
                <a:gd name="T12" fmla="*/ 225 w 226"/>
                <a:gd name="T13" fmla="*/ 45 h 130"/>
                <a:gd name="T14" fmla="*/ 225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3 w 226"/>
                <a:gd name="T21" fmla="*/ 1 h 130"/>
                <a:gd name="T22" fmla="*/ 149 w 226"/>
                <a:gd name="T23" fmla="*/ 1 h 130"/>
                <a:gd name="T24" fmla="*/ 144 w 226"/>
                <a:gd name="T25" fmla="*/ 1 h 130"/>
                <a:gd name="T26" fmla="*/ 2 w 226"/>
                <a:gd name="T27" fmla="*/ 83 h 130"/>
                <a:gd name="T28" fmla="*/ 2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3 w 226"/>
                <a:gd name="T35" fmla="*/ 47 h 130"/>
                <a:gd name="T36" fmla="*/ 144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3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1" y="130"/>
                    <a:pt x="51" y="130"/>
                    <a:pt x="53" y="130"/>
                  </a:cubicBezTo>
                  <a:cubicBezTo>
                    <a:pt x="61" y="126"/>
                    <a:pt x="70" y="126"/>
                    <a:pt x="78" y="130"/>
                  </a:cubicBezTo>
                  <a:cubicBezTo>
                    <a:pt x="79" y="130"/>
                    <a:pt x="81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6"/>
                    <a:pt x="225" y="45"/>
                  </a:cubicBezTo>
                  <a:cubicBezTo>
                    <a:pt x="219" y="41"/>
                    <a:pt x="219" y="35"/>
                    <a:pt x="225" y="31"/>
                  </a:cubicBezTo>
                  <a:cubicBezTo>
                    <a:pt x="226" y="30"/>
                    <a:pt x="226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6" y="0"/>
                    <a:pt x="175" y="0"/>
                    <a:pt x="173" y="1"/>
                  </a:cubicBezTo>
                  <a:cubicBezTo>
                    <a:pt x="166" y="4"/>
                    <a:pt x="156" y="4"/>
                    <a:pt x="149" y="1"/>
                  </a:cubicBezTo>
                  <a:cubicBezTo>
                    <a:pt x="147" y="0"/>
                    <a:pt x="146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7" y="90"/>
                    <a:pt x="7" y="95"/>
                    <a:pt x="1" y="99"/>
                  </a:cubicBezTo>
                  <a:cubicBezTo>
                    <a:pt x="0" y="101"/>
                    <a:pt x="1" y="101"/>
                    <a:pt x="2" y="102"/>
                  </a:cubicBezTo>
                  <a:close/>
                  <a:moveTo>
                    <a:pt x="83" y="47"/>
                  </a:moveTo>
                  <a:cubicBezTo>
                    <a:pt x="100" y="38"/>
                    <a:pt x="127" y="38"/>
                    <a:pt x="144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7" y="93"/>
                    <a:pt x="99" y="93"/>
                    <a:pt x="82" y="83"/>
                  </a:cubicBezTo>
                  <a:cubicBezTo>
                    <a:pt x="66" y="73"/>
                    <a:pt x="66" y="57"/>
                    <a:pt x="83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ṥ1íḓé">
              <a:extLst>
                <a:ext uri="{FF2B5EF4-FFF2-40B4-BE49-F238E27FC236}">
                  <a16:creationId xmlns:a16="http://schemas.microsoft.com/office/drawing/2014/main" id="{42702382-D478-FD2B-9F7B-826CD8EF0771}"/>
                </a:ext>
              </a:extLst>
            </p:cNvPr>
            <p:cNvSpPr/>
            <p:nvPr/>
          </p:nvSpPr>
          <p:spPr bwMode="auto">
            <a:xfrm>
              <a:off x="4187815" y="405119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ṡḷîďè">
              <a:extLst>
                <a:ext uri="{FF2B5EF4-FFF2-40B4-BE49-F238E27FC236}">
                  <a16:creationId xmlns:a16="http://schemas.microsoft.com/office/drawing/2014/main" id="{CA227404-3CAD-62FB-0AD6-110F87CB02C8}"/>
                </a:ext>
              </a:extLst>
            </p:cNvPr>
            <p:cNvSpPr/>
            <p:nvPr/>
          </p:nvSpPr>
          <p:spPr bwMode="auto">
            <a:xfrm>
              <a:off x="4959411" y="3608661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ṣḻïḍê">
              <a:extLst>
                <a:ext uri="{FF2B5EF4-FFF2-40B4-BE49-F238E27FC236}">
                  <a16:creationId xmlns:a16="http://schemas.microsoft.com/office/drawing/2014/main" id="{D696911A-CB19-39C9-E420-12004BCA8219}"/>
                </a:ext>
              </a:extLst>
            </p:cNvPr>
            <p:cNvSpPr/>
            <p:nvPr/>
          </p:nvSpPr>
          <p:spPr bwMode="auto">
            <a:xfrm>
              <a:off x="4549029" y="3799668"/>
              <a:ext cx="264763" cy="170205"/>
            </a:xfrm>
            <a:custGeom>
              <a:avLst/>
              <a:gdLst>
                <a:gd name="T0" fmla="*/ 36 w 42"/>
                <a:gd name="T1" fmla="*/ 11 h 27"/>
                <a:gd name="T2" fmla="*/ 21 w 42"/>
                <a:gd name="T3" fmla="*/ 11 h 27"/>
                <a:gd name="T4" fmla="*/ 15 w 42"/>
                <a:gd name="T5" fmla="*/ 7 h 27"/>
                <a:gd name="T6" fmla="*/ 21 w 42"/>
                <a:gd name="T7" fmla="*/ 4 h 27"/>
                <a:gd name="T8" fmla="*/ 17 w 42"/>
                <a:gd name="T9" fmla="*/ 1 h 27"/>
                <a:gd name="T10" fmla="*/ 11 w 42"/>
                <a:gd name="T11" fmla="*/ 4 h 27"/>
                <a:gd name="T12" fmla="*/ 5 w 42"/>
                <a:gd name="T13" fmla="*/ 0 h 27"/>
                <a:gd name="T14" fmla="*/ 2 w 42"/>
                <a:gd name="T15" fmla="*/ 1 h 27"/>
                <a:gd name="T16" fmla="*/ 7 w 42"/>
                <a:gd name="T17" fmla="*/ 5 h 27"/>
                <a:gd name="T18" fmla="*/ 7 w 42"/>
                <a:gd name="T19" fmla="*/ 5 h 27"/>
                <a:gd name="T20" fmla="*/ 5 w 42"/>
                <a:gd name="T21" fmla="*/ 16 h 27"/>
                <a:gd name="T22" fmla="*/ 22 w 42"/>
                <a:gd name="T23" fmla="*/ 16 h 27"/>
                <a:gd name="T24" fmla="*/ 28 w 42"/>
                <a:gd name="T25" fmla="*/ 21 h 27"/>
                <a:gd name="T26" fmla="*/ 21 w 42"/>
                <a:gd name="T27" fmla="*/ 24 h 27"/>
                <a:gd name="T28" fmla="*/ 25 w 42"/>
                <a:gd name="T29" fmla="*/ 27 h 27"/>
                <a:gd name="T30" fmla="*/ 32 w 42"/>
                <a:gd name="T31" fmla="*/ 24 h 27"/>
                <a:gd name="T32" fmla="*/ 37 w 42"/>
                <a:gd name="T33" fmla="*/ 27 h 27"/>
                <a:gd name="T34" fmla="*/ 40 w 42"/>
                <a:gd name="T35" fmla="*/ 25 h 27"/>
                <a:gd name="T36" fmla="*/ 36 w 42"/>
                <a:gd name="T37" fmla="*/ 22 h 27"/>
                <a:gd name="T38" fmla="*/ 36 w 42"/>
                <a:gd name="T39" fmla="*/ 11 h 27"/>
                <a:gd name="T40" fmla="*/ 11 w 42"/>
                <a:gd name="T41" fmla="*/ 12 h 27"/>
                <a:gd name="T42" fmla="*/ 12 w 42"/>
                <a:gd name="T43" fmla="*/ 8 h 27"/>
                <a:gd name="T44" fmla="*/ 17 w 42"/>
                <a:gd name="T45" fmla="*/ 12 h 27"/>
                <a:gd name="T46" fmla="*/ 11 w 42"/>
                <a:gd name="T47" fmla="*/ 12 h 27"/>
                <a:gd name="T48" fmla="*/ 31 w 42"/>
                <a:gd name="T49" fmla="*/ 19 h 27"/>
                <a:gd name="T50" fmla="*/ 26 w 42"/>
                <a:gd name="T51" fmla="*/ 15 h 27"/>
                <a:gd name="T52" fmla="*/ 31 w 42"/>
                <a:gd name="T53" fmla="*/ 15 h 27"/>
                <a:gd name="T54" fmla="*/ 31 w 42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27">
                  <a:moveTo>
                    <a:pt x="36" y="11"/>
                  </a:moveTo>
                  <a:cubicBezTo>
                    <a:pt x="32" y="9"/>
                    <a:pt x="28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9"/>
                    <a:pt x="0" y="12"/>
                    <a:pt x="5" y="16"/>
                  </a:cubicBezTo>
                  <a:cubicBezTo>
                    <a:pt x="10" y="18"/>
                    <a:pt x="14" y="18"/>
                    <a:pt x="22" y="16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5" y="22"/>
                    <a:pt x="22" y="24"/>
                    <a:pt x="21" y="2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9" y="25"/>
                    <a:pt x="32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19"/>
                    <a:pt x="42" y="15"/>
                    <a:pt x="36" y="11"/>
                  </a:cubicBezTo>
                  <a:close/>
                  <a:moveTo>
                    <a:pt x="11" y="12"/>
                  </a:moveTo>
                  <a:cubicBezTo>
                    <a:pt x="9" y="11"/>
                    <a:pt x="9" y="10"/>
                    <a:pt x="12" y="8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3" y="13"/>
                    <a:pt x="12" y="13"/>
                    <a:pt x="11" y="12"/>
                  </a:cubicBezTo>
                  <a:close/>
                  <a:moveTo>
                    <a:pt x="31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1" y="15"/>
                  </a:cubicBezTo>
                  <a:cubicBezTo>
                    <a:pt x="33" y="16"/>
                    <a:pt x="33" y="17"/>
                    <a:pt x="31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ṩľïďe">
              <a:extLst>
                <a:ext uri="{FF2B5EF4-FFF2-40B4-BE49-F238E27FC236}">
                  <a16:creationId xmlns:a16="http://schemas.microsoft.com/office/drawing/2014/main" id="{1F6367C0-5D22-FFD8-A560-4A86818206B6}"/>
                </a:ext>
              </a:extLst>
            </p:cNvPr>
            <p:cNvSpPr/>
            <p:nvPr/>
          </p:nvSpPr>
          <p:spPr bwMode="auto">
            <a:xfrm>
              <a:off x="3890903" y="3578402"/>
              <a:ext cx="1860906" cy="858589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$ļíḓê">
              <a:extLst>
                <a:ext uri="{FF2B5EF4-FFF2-40B4-BE49-F238E27FC236}">
                  <a16:creationId xmlns:a16="http://schemas.microsoft.com/office/drawing/2014/main" id="{9C496351-7D88-E5B5-3AF4-350C3F2342AD}"/>
                </a:ext>
              </a:extLst>
            </p:cNvPr>
            <p:cNvSpPr/>
            <p:nvPr/>
          </p:nvSpPr>
          <p:spPr bwMode="auto">
            <a:xfrm>
              <a:off x="3883339" y="3211516"/>
              <a:ext cx="1874145" cy="107985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ṥ1iḋe">
              <a:extLst>
                <a:ext uri="{FF2B5EF4-FFF2-40B4-BE49-F238E27FC236}">
                  <a16:creationId xmlns:a16="http://schemas.microsoft.com/office/drawing/2014/main" id="{D0657065-F991-67DA-2474-8FB73D40045E}"/>
                </a:ext>
              </a:extLst>
            </p:cNvPr>
            <p:cNvSpPr/>
            <p:nvPr/>
          </p:nvSpPr>
          <p:spPr bwMode="auto">
            <a:xfrm>
              <a:off x="4106496" y="3338224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5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ṧ1iḋê">
              <a:extLst>
                <a:ext uri="{FF2B5EF4-FFF2-40B4-BE49-F238E27FC236}">
                  <a16:creationId xmlns:a16="http://schemas.microsoft.com/office/drawing/2014/main" id="{AC33B379-DEF2-416B-0B8C-6912A2919839}"/>
                </a:ext>
              </a:extLst>
            </p:cNvPr>
            <p:cNvSpPr/>
            <p:nvPr/>
          </p:nvSpPr>
          <p:spPr bwMode="auto">
            <a:xfrm>
              <a:off x="4327762" y="3913138"/>
              <a:ext cx="213702" cy="119144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Sḷiďé">
              <a:extLst>
                <a:ext uri="{FF2B5EF4-FFF2-40B4-BE49-F238E27FC236}">
                  <a16:creationId xmlns:a16="http://schemas.microsoft.com/office/drawing/2014/main" id="{184E3599-BAE3-701D-4600-061E93705322}"/>
                </a:ext>
              </a:extLst>
            </p:cNvPr>
            <p:cNvSpPr/>
            <p:nvPr/>
          </p:nvSpPr>
          <p:spPr bwMode="auto">
            <a:xfrm>
              <a:off x="5099357" y="3463040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ŝľîḓè">
              <a:extLst>
                <a:ext uri="{FF2B5EF4-FFF2-40B4-BE49-F238E27FC236}">
                  <a16:creationId xmlns:a16="http://schemas.microsoft.com/office/drawing/2014/main" id="{509265BB-05C1-53DC-953C-2B954175E770}"/>
                </a:ext>
              </a:extLst>
            </p:cNvPr>
            <p:cNvSpPr/>
            <p:nvPr/>
          </p:nvSpPr>
          <p:spPr bwMode="auto">
            <a:xfrm>
              <a:off x="4681410" y="3654049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ṧḷïďé">
              <a:extLst>
                <a:ext uri="{FF2B5EF4-FFF2-40B4-BE49-F238E27FC236}">
                  <a16:creationId xmlns:a16="http://schemas.microsoft.com/office/drawing/2014/main" id="{D2B3832D-7581-F89A-F4D5-5E4E605074A0}"/>
                </a:ext>
              </a:extLst>
            </p:cNvPr>
            <p:cNvSpPr/>
            <p:nvPr/>
          </p:nvSpPr>
          <p:spPr bwMode="auto">
            <a:xfrm>
              <a:off x="5751809" y="4406732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ṡḷïḋè">
              <a:extLst>
                <a:ext uri="{FF2B5EF4-FFF2-40B4-BE49-F238E27FC236}">
                  <a16:creationId xmlns:a16="http://schemas.microsoft.com/office/drawing/2014/main" id="{9C6DF649-19E1-8D59-EC1A-C52BA7440B7C}"/>
                </a:ext>
              </a:extLst>
            </p:cNvPr>
            <p:cNvSpPr/>
            <p:nvPr/>
          </p:nvSpPr>
          <p:spPr bwMode="auto">
            <a:xfrm>
              <a:off x="5713986" y="414007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69 h 85"/>
                <a:gd name="T6" fmla="*/ 119 w 145"/>
                <a:gd name="T7" fmla="*/ 69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5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ŝľîḑé">
              <a:extLst>
                <a:ext uri="{FF2B5EF4-FFF2-40B4-BE49-F238E27FC236}">
                  <a16:creationId xmlns:a16="http://schemas.microsoft.com/office/drawing/2014/main" id="{3BFC35DB-AF3E-D5A3-5ED1-C5F5C6D2D8F3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221267"/>
            </a:xfrm>
            <a:custGeom>
              <a:avLst/>
              <a:gdLst>
                <a:gd name="T0" fmla="*/ 88 w 104"/>
                <a:gd name="T1" fmla="*/ 12 h 35"/>
                <a:gd name="T2" fmla="*/ 103 w 104"/>
                <a:gd name="T3" fmla="*/ 35 h 35"/>
                <a:gd name="T4" fmla="*/ 88 w 104"/>
                <a:gd name="T5" fmla="*/ 18 h 35"/>
                <a:gd name="T6" fmla="*/ 16 w 104"/>
                <a:gd name="T7" fmla="*/ 18 h 35"/>
                <a:gd name="T8" fmla="*/ 2 w 104"/>
                <a:gd name="T9" fmla="*/ 35 h 35"/>
                <a:gd name="T10" fmla="*/ 16 w 104"/>
                <a:gd name="T11" fmla="*/ 12 h 35"/>
                <a:gd name="T12" fmla="*/ 88 w 104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2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ṧ1íḍê">
              <a:extLst>
                <a:ext uri="{FF2B5EF4-FFF2-40B4-BE49-F238E27FC236}">
                  <a16:creationId xmlns:a16="http://schemas.microsoft.com/office/drawing/2014/main" id="{418F4C47-7D67-95C0-3710-B9848C7F7D89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29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slïḍe">
              <a:extLst>
                <a:ext uri="{FF2B5EF4-FFF2-40B4-BE49-F238E27FC236}">
                  <a16:creationId xmlns:a16="http://schemas.microsoft.com/office/drawing/2014/main" id="{51E64184-F24B-E7DD-7CCC-1A2900A3F7C3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410383"/>
            </a:xfrm>
            <a:custGeom>
              <a:avLst/>
              <a:gdLst>
                <a:gd name="T0" fmla="*/ 103 w 104"/>
                <a:gd name="T1" fmla="*/ 35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5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ṧḷïḍè">
              <a:extLst>
                <a:ext uri="{FF2B5EF4-FFF2-40B4-BE49-F238E27FC236}">
                  <a16:creationId xmlns:a16="http://schemas.microsoft.com/office/drawing/2014/main" id="{56E5A8A6-956B-7E87-249B-4552E7C79800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29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29"/>
                    <a:pt x="101" y="29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śḷîḋê">
              <a:extLst>
                <a:ext uri="{FF2B5EF4-FFF2-40B4-BE49-F238E27FC236}">
                  <a16:creationId xmlns:a16="http://schemas.microsoft.com/office/drawing/2014/main" id="{CEEDCE5B-6FA0-A2B3-1768-3DBBCDFA49B0}"/>
                </a:ext>
              </a:extLst>
            </p:cNvPr>
            <p:cNvSpPr/>
            <p:nvPr/>
          </p:nvSpPr>
          <p:spPr bwMode="auto">
            <a:xfrm>
              <a:off x="6016572" y="4329194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8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8"/>
                    <a:pt x="23" y="11"/>
                    <a:pt x="28" y="8"/>
                  </a:cubicBezTo>
                  <a:cubicBezTo>
                    <a:pt x="30" y="7"/>
                    <a:pt x="32" y="7"/>
                    <a:pt x="34" y="8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ṣḷíďè">
              <a:extLst>
                <a:ext uri="{FF2B5EF4-FFF2-40B4-BE49-F238E27FC236}">
                  <a16:creationId xmlns:a16="http://schemas.microsoft.com/office/drawing/2014/main" id="{95552A7D-1A60-1605-8171-5E044FD9D220}"/>
                </a:ext>
              </a:extLst>
            </p:cNvPr>
            <p:cNvSpPr/>
            <p:nvPr/>
          </p:nvSpPr>
          <p:spPr bwMode="auto">
            <a:xfrm>
              <a:off x="5751809" y="426678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5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5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ś1ïḓê">
              <a:extLst>
                <a:ext uri="{FF2B5EF4-FFF2-40B4-BE49-F238E27FC236}">
                  <a16:creationId xmlns:a16="http://schemas.microsoft.com/office/drawing/2014/main" id="{F20FC5BA-08F0-8405-D9AF-2DBA2EB129B1}"/>
                </a:ext>
              </a:extLst>
            </p:cNvPr>
            <p:cNvSpPr/>
            <p:nvPr/>
          </p:nvSpPr>
          <p:spPr bwMode="auto">
            <a:xfrm>
              <a:off x="5713986" y="4002023"/>
              <a:ext cx="917215" cy="529526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$ľïḑê">
              <a:extLst>
                <a:ext uri="{FF2B5EF4-FFF2-40B4-BE49-F238E27FC236}">
                  <a16:creationId xmlns:a16="http://schemas.microsoft.com/office/drawing/2014/main" id="{00A88DFB-12A2-BD76-5942-3A9F06CE28EE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6"/>
                    <a:pt x="103" y="35"/>
                  </a:cubicBezTo>
                  <a:cubicBezTo>
                    <a:pt x="102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s1îḍè">
              <a:extLst>
                <a:ext uri="{FF2B5EF4-FFF2-40B4-BE49-F238E27FC236}">
                  <a16:creationId xmlns:a16="http://schemas.microsoft.com/office/drawing/2014/main" id="{29F6EDF5-D65C-72B7-A753-3A6D7777D302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2"/>
                    <a:pt x="101" y="29"/>
                  </a:cubicBezTo>
                  <a:cubicBezTo>
                    <a:pt x="100" y="35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ṥliḋè">
              <a:extLst>
                <a:ext uri="{FF2B5EF4-FFF2-40B4-BE49-F238E27FC236}">
                  <a16:creationId xmlns:a16="http://schemas.microsoft.com/office/drawing/2014/main" id="{AEFBEA19-728B-5B61-7B22-DF679E71E972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ṩļiḋê">
              <a:extLst>
                <a:ext uri="{FF2B5EF4-FFF2-40B4-BE49-F238E27FC236}">
                  <a16:creationId xmlns:a16="http://schemas.microsoft.com/office/drawing/2014/main" id="{BF2D6D29-6F2F-2A5C-0E51-24CC8C38D367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şlïḓe">
              <a:extLst>
                <a:ext uri="{FF2B5EF4-FFF2-40B4-BE49-F238E27FC236}">
                  <a16:creationId xmlns:a16="http://schemas.microsoft.com/office/drawing/2014/main" id="{4D2E12C4-FAD5-6AA7-2492-7FCCEA2D4C79}"/>
                </a:ext>
              </a:extLst>
            </p:cNvPr>
            <p:cNvSpPr/>
            <p:nvPr/>
          </p:nvSpPr>
          <p:spPr bwMode="auto">
            <a:xfrm>
              <a:off x="6016572" y="418546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1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8 h 29"/>
                <a:gd name="T30" fmla="*/ 34 w 49"/>
                <a:gd name="T31" fmla="*/ 9 h 29"/>
                <a:gd name="T32" fmla="*/ 40 w 49"/>
                <a:gd name="T33" fmla="*/ 16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0"/>
                    <a:pt x="39" y="14"/>
                    <a:pt x="4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ṣ1ïḓe">
              <a:extLst>
                <a:ext uri="{FF2B5EF4-FFF2-40B4-BE49-F238E27FC236}">
                  <a16:creationId xmlns:a16="http://schemas.microsoft.com/office/drawing/2014/main" id="{798E4DE1-CF16-DB6C-4151-6162DA7B9A45}"/>
                </a:ext>
              </a:extLst>
            </p:cNvPr>
            <p:cNvSpPr/>
            <p:nvPr/>
          </p:nvSpPr>
          <p:spPr bwMode="auto">
            <a:xfrm>
              <a:off x="5751809" y="4121166"/>
              <a:ext cx="841569" cy="366886"/>
            </a:xfrm>
            <a:custGeom>
              <a:avLst/>
              <a:gdLst>
                <a:gd name="T0" fmla="*/ 133 w 133"/>
                <a:gd name="T1" fmla="*/ 1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1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ṣḷïḋe">
              <a:extLst>
                <a:ext uri="{FF2B5EF4-FFF2-40B4-BE49-F238E27FC236}">
                  <a16:creationId xmlns:a16="http://schemas.microsoft.com/office/drawing/2014/main" id="{4B400F1D-1004-288B-F8D5-7B464407BB93}"/>
                </a:ext>
              </a:extLst>
            </p:cNvPr>
            <p:cNvSpPr/>
            <p:nvPr/>
          </p:nvSpPr>
          <p:spPr bwMode="auto">
            <a:xfrm>
              <a:off x="5713986" y="3856403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líďè">
              <a:extLst>
                <a:ext uri="{FF2B5EF4-FFF2-40B4-BE49-F238E27FC236}">
                  <a16:creationId xmlns:a16="http://schemas.microsoft.com/office/drawing/2014/main" id="{DD8FC1E0-7231-C898-60B4-0173A62CBC41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S1ïďè">
              <a:extLst>
                <a:ext uri="{FF2B5EF4-FFF2-40B4-BE49-F238E27FC236}">
                  <a16:creationId xmlns:a16="http://schemas.microsoft.com/office/drawing/2014/main" id="{8673E6A7-F56D-7277-75EB-7B574BCCF772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şḻîḓé">
              <a:extLst>
                <a:ext uri="{FF2B5EF4-FFF2-40B4-BE49-F238E27FC236}">
                  <a16:creationId xmlns:a16="http://schemas.microsoft.com/office/drawing/2014/main" id="{70BFFE2A-F1FA-FAAC-8B76-995C72A97676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ślïḓé">
              <a:extLst>
                <a:ext uri="{FF2B5EF4-FFF2-40B4-BE49-F238E27FC236}">
                  <a16:creationId xmlns:a16="http://schemas.microsoft.com/office/drawing/2014/main" id="{B00BC0FC-F7D3-1657-D6E6-6331EAF24000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ṣḻidé">
              <a:extLst>
                <a:ext uri="{FF2B5EF4-FFF2-40B4-BE49-F238E27FC236}">
                  <a16:creationId xmlns:a16="http://schemas.microsoft.com/office/drawing/2014/main" id="{41403191-62CF-9E05-286E-665EE4B36F33}"/>
                </a:ext>
              </a:extLst>
            </p:cNvPr>
            <p:cNvSpPr/>
            <p:nvPr/>
          </p:nvSpPr>
          <p:spPr bwMode="auto">
            <a:xfrm>
              <a:off x="6016572" y="4045519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şlíḋé">
              <a:extLst>
                <a:ext uri="{FF2B5EF4-FFF2-40B4-BE49-F238E27FC236}">
                  <a16:creationId xmlns:a16="http://schemas.microsoft.com/office/drawing/2014/main" id="{3B079ADA-0AFF-D395-126B-E9E7B985A653}"/>
                </a:ext>
              </a:extLst>
            </p:cNvPr>
            <p:cNvSpPr/>
            <p:nvPr/>
          </p:nvSpPr>
          <p:spPr bwMode="auto">
            <a:xfrm>
              <a:off x="5751809" y="3983111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ŝ1ïdé">
              <a:extLst>
                <a:ext uri="{FF2B5EF4-FFF2-40B4-BE49-F238E27FC236}">
                  <a16:creationId xmlns:a16="http://schemas.microsoft.com/office/drawing/2014/main" id="{D8536030-3FC7-47AE-9318-C3C3ED223D2F}"/>
                </a:ext>
              </a:extLst>
            </p:cNvPr>
            <p:cNvSpPr/>
            <p:nvPr/>
          </p:nvSpPr>
          <p:spPr bwMode="auto">
            <a:xfrm>
              <a:off x="5713986" y="3716456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sḷïḍé">
              <a:extLst>
                <a:ext uri="{FF2B5EF4-FFF2-40B4-BE49-F238E27FC236}">
                  <a16:creationId xmlns:a16="http://schemas.microsoft.com/office/drawing/2014/main" id="{020691C0-0844-A072-6F06-51A9D47A01B5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ṥḻiḍê">
              <a:extLst>
                <a:ext uri="{FF2B5EF4-FFF2-40B4-BE49-F238E27FC236}">
                  <a16:creationId xmlns:a16="http://schemas.microsoft.com/office/drawing/2014/main" id="{967A2EBA-EEA9-0900-83D8-0447770F0833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şḻídè">
              <a:extLst>
                <a:ext uri="{FF2B5EF4-FFF2-40B4-BE49-F238E27FC236}">
                  <a16:creationId xmlns:a16="http://schemas.microsoft.com/office/drawing/2014/main" id="{C76B0E75-0424-036F-9042-668C9708D841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š1îḋê">
              <a:extLst>
                <a:ext uri="{FF2B5EF4-FFF2-40B4-BE49-F238E27FC236}">
                  <a16:creationId xmlns:a16="http://schemas.microsoft.com/office/drawing/2014/main" id="{36EDF3F4-6392-7A0A-2EAD-D903496FBEA3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šļíďe">
              <a:extLst>
                <a:ext uri="{FF2B5EF4-FFF2-40B4-BE49-F238E27FC236}">
                  <a16:creationId xmlns:a16="http://schemas.microsoft.com/office/drawing/2014/main" id="{B443CF43-83B0-F379-E1FE-0441F585D53A}"/>
                </a:ext>
              </a:extLst>
            </p:cNvPr>
            <p:cNvSpPr/>
            <p:nvPr/>
          </p:nvSpPr>
          <p:spPr bwMode="auto">
            <a:xfrm>
              <a:off x="6016572" y="3899900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5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ṣlîdé">
              <a:extLst>
                <a:ext uri="{FF2B5EF4-FFF2-40B4-BE49-F238E27FC236}">
                  <a16:creationId xmlns:a16="http://schemas.microsoft.com/office/drawing/2014/main" id="{BD7A4484-DFFB-F1BC-0C35-E8A649FFC4CA}"/>
                </a:ext>
              </a:extLst>
            </p:cNvPr>
            <p:cNvSpPr/>
            <p:nvPr/>
          </p:nvSpPr>
          <p:spPr bwMode="auto">
            <a:xfrm>
              <a:off x="5751809" y="3837491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ṣ1iďé">
              <a:extLst>
                <a:ext uri="{FF2B5EF4-FFF2-40B4-BE49-F238E27FC236}">
                  <a16:creationId xmlns:a16="http://schemas.microsoft.com/office/drawing/2014/main" id="{80C2330B-30F7-52F7-13B9-8220DB328EDC}"/>
                </a:ext>
              </a:extLst>
            </p:cNvPr>
            <p:cNvSpPr/>
            <p:nvPr/>
          </p:nvSpPr>
          <p:spPr bwMode="auto">
            <a:xfrm>
              <a:off x="5713986" y="357083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ṡļíḓè">
              <a:extLst>
                <a:ext uri="{FF2B5EF4-FFF2-40B4-BE49-F238E27FC236}">
                  <a16:creationId xmlns:a16="http://schemas.microsoft.com/office/drawing/2014/main" id="{73586550-A49E-8711-3384-EE1B48CB78FC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ļîḍe">
              <a:extLst>
                <a:ext uri="{FF2B5EF4-FFF2-40B4-BE49-F238E27FC236}">
                  <a16:creationId xmlns:a16="http://schemas.microsoft.com/office/drawing/2014/main" id="{E7D37D23-F8D3-7545-35B7-4F44DCB4EB31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śḻïḓé">
              <a:extLst>
                <a:ext uri="{FF2B5EF4-FFF2-40B4-BE49-F238E27FC236}">
                  <a16:creationId xmlns:a16="http://schemas.microsoft.com/office/drawing/2014/main" id="{AFD22D9E-6618-36D7-C5C9-0B16C4507BDF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šļîḓé">
              <a:extLst>
                <a:ext uri="{FF2B5EF4-FFF2-40B4-BE49-F238E27FC236}">
                  <a16:creationId xmlns:a16="http://schemas.microsoft.com/office/drawing/2014/main" id="{A909E26B-1E65-C6A2-4C3A-8E24870134F7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$ḻíḑè">
              <a:extLst>
                <a:ext uri="{FF2B5EF4-FFF2-40B4-BE49-F238E27FC236}">
                  <a16:creationId xmlns:a16="http://schemas.microsoft.com/office/drawing/2014/main" id="{52090045-A635-78A4-8273-8631CF8B0CE5}"/>
                </a:ext>
              </a:extLst>
            </p:cNvPr>
            <p:cNvSpPr/>
            <p:nvPr/>
          </p:nvSpPr>
          <p:spPr bwMode="auto">
            <a:xfrm>
              <a:off x="6016572" y="3761844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ṡḻîďê">
              <a:extLst>
                <a:ext uri="{FF2B5EF4-FFF2-40B4-BE49-F238E27FC236}">
                  <a16:creationId xmlns:a16="http://schemas.microsoft.com/office/drawing/2014/main" id="{7F6F574E-FA65-6C57-C955-1AD1556FC24E}"/>
                </a:ext>
              </a:extLst>
            </p:cNvPr>
            <p:cNvSpPr/>
            <p:nvPr/>
          </p:nvSpPr>
          <p:spPr bwMode="auto">
            <a:xfrm>
              <a:off x="5067208" y="4671495"/>
              <a:ext cx="835895" cy="366886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5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ŝliḓê">
              <a:extLst>
                <a:ext uri="{FF2B5EF4-FFF2-40B4-BE49-F238E27FC236}">
                  <a16:creationId xmlns:a16="http://schemas.microsoft.com/office/drawing/2014/main" id="{5FC1FBE1-89F6-729D-B142-AB10AF974F14}"/>
                </a:ext>
              </a:extLst>
            </p:cNvPr>
            <p:cNvSpPr/>
            <p:nvPr/>
          </p:nvSpPr>
          <p:spPr bwMode="auto">
            <a:xfrm>
              <a:off x="5023710" y="4406732"/>
              <a:ext cx="922888" cy="529526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ŝliďé">
              <a:extLst>
                <a:ext uri="{FF2B5EF4-FFF2-40B4-BE49-F238E27FC236}">
                  <a16:creationId xmlns:a16="http://schemas.microsoft.com/office/drawing/2014/main" id="{1CB3E5C5-4B86-5ED6-FBF6-2CC4C4F484BF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6"/>
                    <a:pt x="103" y="35"/>
                  </a:cubicBezTo>
                  <a:cubicBezTo>
                    <a:pt x="101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$ḻîďe">
              <a:extLst>
                <a:ext uri="{FF2B5EF4-FFF2-40B4-BE49-F238E27FC236}">
                  <a16:creationId xmlns:a16="http://schemas.microsoft.com/office/drawing/2014/main" id="{5DC0553E-2F1C-6016-F2A4-EAE4BB6CB1DC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2"/>
                    <a:pt x="101" y="29"/>
                  </a:cubicBezTo>
                  <a:cubicBezTo>
                    <a:pt x="99" y="35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şļïḓè">
              <a:extLst>
                <a:ext uri="{FF2B5EF4-FFF2-40B4-BE49-F238E27FC236}">
                  <a16:creationId xmlns:a16="http://schemas.microsoft.com/office/drawing/2014/main" id="{0C0DC91A-2BD8-F596-A237-E76F436646DA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ṡļiḑe">
              <a:extLst>
                <a:ext uri="{FF2B5EF4-FFF2-40B4-BE49-F238E27FC236}">
                  <a16:creationId xmlns:a16="http://schemas.microsoft.com/office/drawing/2014/main" id="{22C8D21E-A1B5-EB61-3286-A85D33ECB18B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ľiḍê">
              <a:extLst>
                <a:ext uri="{FF2B5EF4-FFF2-40B4-BE49-F238E27FC236}">
                  <a16:creationId xmlns:a16="http://schemas.microsoft.com/office/drawing/2014/main" id="{9FA6014E-75D8-1B41-3C4A-2703E0A7677A}"/>
                </a:ext>
              </a:extLst>
            </p:cNvPr>
            <p:cNvSpPr/>
            <p:nvPr/>
          </p:nvSpPr>
          <p:spPr bwMode="auto">
            <a:xfrm>
              <a:off x="5326297" y="4590174"/>
              <a:ext cx="317716" cy="181552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3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1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6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8"/>
                    <a:pt x="32" y="25"/>
                  </a:cubicBezTo>
                  <a:cubicBezTo>
                    <a:pt x="43" y="19"/>
                    <a:pt x="23" y="11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0"/>
                    <a:pt x="39" y="14"/>
                    <a:pt x="4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şlîḋê">
              <a:extLst>
                <a:ext uri="{FF2B5EF4-FFF2-40B4-BE49-F238E27FC236}">
                  <a16:creationId xmlns:a16="http://schemas.microsoft.com/office/drawing/2014/main" id="{877774C1-B120-3B06-618C-D280B5CD88A2}"/>
                </a:ext>
              </a:extLst>
            </p:cNvPr>
            <p:cNvSpPr/>
            <p:nvPr/>
          </p:nvSpPr>
          <p:spPr bwMode="auto">
            <a:xfrm>
              <a:off x="5067206" y="4525875"/>
              <a:ext cx="835895" cy="366886"/>
            </a:xfrm>
            <a:custGeom>
              <a:avLst/>
              <a:gdLst>
                <a:gd name="T0" fmla="*/ 132 w 132"/>
                <a:gd name="T1" fmla="*/ 1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1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6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1"/>
                    <a:pt x="132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ṥliḓè">
              <a:extLst>
                <a:ext uri="{FF2B5EF4-FFF2-40B4-BE49-F238E27FC236}">
                  <a16:creationId xmlns:a16="http://schemas.microsoft.com/office/drawing/2014/main" id="{79069485-C096-34E0-35CD-1B85F787CC5C}"/>
                </a:ext>
              </a:extLst>
            </p:cNvPr>
            <p:cNvSpPr/>
            <p:nvPr/>
          </p:nvSpPr>
          <p:spPr bwMode="auto">
            <a:xfrm>
              <a:off x="5023710" y="4261112"/>
              <a:ext cx="922888" cy="537091"/>
            </a:xfrm>
            <a:custGeom>
              <a:avLst/>
              <a:gdLst>
                <a:gd name="T0" fmla="*/ 120 w 146"/>
                <a:gd name="T1" fmla="*/ 15 h 85"/>
                <a:gd name="T2" fmla="*/ 26 w 146"/>
                <a:gd name="T3" fmla="*/ 15 h 85"/>
                <a:gd name="T4" fmla="*/ 26 w 146"/>
                <a:gd name="T5" fmla="*/ 70 h 85"/>
                <a:gd name="T6" fmla="*/ 120 w 146"/>
                <a:gd name="T7" fmla="*/ 70 h 85"/>
                <a:gd name="T8" fmla="*/ 120 w 146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5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20" y="70"/>
                  </a:cubicBezTo>
                  <a:cubicBezTo>
                    <a:pt x="146" y="55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ṣľïḑe">
              <a:extLst>
                <a:ext uri="{FF2B5EF4-FFF2-40B4-BE49-F238E27FC236}">
                  <a16:creationId xmlns:a16="http://schemas.microsoft.com/office/drawing/2014/main" id="{8A30C207-683F-50EA-6154-D9A6D2798EC3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99" y="18"/>
                    <a:pt x="104" y="27"/>
                    <a:pt x="103" y="36"/>
                  </a:cubicBezTo>
                  <a:cubicBezTo>
                    <a:pt x="101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7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ṣḻîḓè">
              <a:extLst>
                <a:ext uri="{FF2B5EF4-FFF2-40B4-BE49-F238E27FC236}">
                  <a16:creationId xmlns:a16="http://schemas.microsoft.com/office/drawing/2014/main" id="{3DD67994-3549-365E-8808-173948E950BB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4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99" y="23"/>
                    <a:pt x="101" y="30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9"/>
                    <a:pt x="34" y="59"/>
                    <a:pt x="14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5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$liďê">
              <a:extLst>
                <a:ext uri="{FF2B5EF4-FFF2-40B4-BE49-F238E27FC236}">
                  <a16:creationId xmlns:a16="http://schemas.microsoft.com/office/drawing/2014/main" id="{E7F18DC4-1A57-60EB-B98E-AA43FE03E9E0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6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99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6" y="53"/>
                  </a:cubicBezTo>
                  <a:cubicBezTo>
                    <a:pt x="36" y="65"/>
                    <a:pt x="68" y="65"/>
                    <a:pt x="88" y="53"/>
                  </a:cubicBezTo>
                  <a:cubicBezTo>
                    <a:pt x="97" y="48"/>
                    <a:pt x="101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ṥḻïde">
              <a:extLst>
                <a:ext uri="{FF2B5EF4-FFF2-40B4-BE49-F238E27FC236}">
                  <a16:creationId xmlns:a16="http://schemas.microsoft.com/office/drawing/2014/main" id="{69F34E38-6D90-67DE-CB85-50DC5FC94F5F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99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5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$ļîḋè">
              <a:extLst>
                <a:ext uri="{FF2B5EF4-FFF2-40B4-BE49-F238E27FC236}">
                  <a16:creationId xmlns:a16="http://schemas.microsoft.com/office/drawing/2014/main" id="{2A28D225-640C-BAC3-2ED1-D91F778893AA}"/>
                </a:ext>
              </a:extLst>
            </p:cNvPr>
            <p:cNvSpPr/>
            <p:nvPr/>
          </p:nvSpPr>
          <p:spPr bwMode="auto">
            <a:xfrm>
              <a:off x="5326297" y="4450228"/>
              <a:ext cx="317716" cy="177769"/>
            </a:xfrm>
            <a:custGeom>
              <a:avLst/>
              <a:gdLst>
                <a:gd name="T0" fmla="*/ 43 w 50"/>
                <a:gd name="T1" fmla="*/ 7 h 28"/>
                <a:gd name="T2" fmla="*/ 49 w 50"/>
                <a:gd name="T3" fmla="*/ 3 h 28"/>
                <a:gd name="T4" fmla="*/ 44 w 50"/>
                <a:gd name="T5" fmla="*/ 0 h 28"/>
                <a:gd name="T6" fmla="*/ 37 w 50"/>
                <a:gd name="T7" fmla="*/ 3 h 28"/>
                <a:gd name="T8" fmla="*/ 20 w 50"/>
                <a:gd name="T9" fmla="*/ 4 h 28"/>
                <a:gd name="T10" fmla="*/ 23 w 50"/>
                <a:gd name="T11" fmla="*/ 20 h 28"/>
                <a:gd name="T12" fmla="*/ 17 w 50"/>
                <a:gd name="T13" fmla="*/ 20 h 28"/>
                <a:gd name="T14" fmla="*/ 10 w 50"/>
                <a:gd name="T15" fmla="*/ 11 h 28"/>
                <a:gd name="T16" fmla="*/ 1 w 50"/>
                <a:gd name="T17" fmla="*/ 12 h 28"/>
                <a:gd name="T18" fmla="*/ 7 w 50"/>
                <a:gd name="T19" fmla="*/ 21 h 28"/>
                <a:gd name="T20" fmla="*/ 0 w 50"/>
                <a:gd name="T21" fmla="*/ 25 h 28"/>
                <a:gd name="T22" fmla="*/ 6 w 50"/>
                <a:gd name="T23" fmla="*/ 28 h 28"/>
                <a:gd name="T24" fmla="*/ 13 w 50"/>
                <a:gd name="T25" fmla="*/ 24 h 28"/>
                <a:gd name="T26" fmla="*/ 32 w 50"/>
                <a:gd name="T27" fmla="*/ 25 h 28"/>
                <a:gd name="T28" fmla="*/ 29 w 50"/>
                <a:gd name="T29" fmla="*/ 8 h 28"/>
                <a:gd name="T30" fmla="*/ 34 w 50"/>
                <a:gd name="T31" fmla="*/ 9 h 28"/>
                <a:gd name="T32" fmla="*/ 41 w 50"/>
                <a:gd name="T33" fmla="*/ 16 h 28"/>
                <a:gd name="T34" fmla="*/ 50 w 50"/>
                <a:gd name="T35" fmla="*/ 14 h 28"/>
                <a:gd name="T36" fmla="*/ 43 w 50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7"/>
                    <a:pt x="23" y="20"/>
                  </a:cubicBezTo>
                  <a:cubicBezTo>
                    <a:pt x="21" y="21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5"/>
                    <a:pt x="4" y="18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9" y="27"/>
                    <a:pt x="26" y="28"/>
                    <a:pt x="32" y="25"/>
                  </a:cubicBezTo>
                  <a:cubicBezTo>
                    <a:pt x="43" y="18"/>
                    <a:pt x="23" y="11"/>
                    <a:pt x="29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7" y="10"/>
                    <a:pt x="39" y="13"/>
                    <a:pt x="41" y="1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ṡḷíḓê">
              <a:extLst>
                <a:ext uri="{FF2B5EF4-FFF2-40B4-BE49-F238E27FC236}">
                  <a16:creationId xmlns:a16="http://schemas.microsoft.com/office/drawing/2014/main" id="{45880FD1-9E2A-0725-29A9-6C234B405C40}"/>
                </a:ext>
              </a:extLst>
            </p:cNvPr>
            <p:cNvSpPr/>
            <p:nvPr/>
          </p:nvSpPr>
          <p:spPr bwMode="auto">
            <a:xfrm>
              <a:off x="5067206" y="4387820"/>
              <a:ext cx="835895" cy="364995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śļíďé">
              <a:extLst>
                <a:ext uri="{FF2B5EF4-FFF2-40B4-BE49-F238E27FC236}">
                  <a16:creationId xmlns:a16="http://schemas.microsoft.com/office/drawing/2014/main" id="{BCD15055-E3FA-81E9-1FBD-F2C09799F75C}"/>
                </a:ext>
              </a:extLst>
            </p:cNvPr>
            <p:cNvSpPr/>
            <p:nvPr/>
          </p:nvSpPr>
          <p:spPr bwMode="auto">
            <a:xfrm>
              <a:off x="5023710" y="4121166"/>
              <a:ext cx="922888" cy="531418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ŝlïḍe">
              <a:extLst>
                <a:ext uri="{FF2B5EF4-FFF2-40B4-BE49-F238E27FC236}">
                  <a16:creationId xmlns:a16="http://schemas.microsoft.com/office/drawing/2014/main" id="{C1CB838B-C8CD-DE99-C5C0-7FDF05B2AB2F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7"/>
                    <a:pt x="103" y="35"/>
                  </a:cubicBezTo>
                  <a:cubicBezTo>
                    <a:pt x="101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ṥḷíḓe">
              <a:extLst>
                <a:ext uri="{FF2B5EF4-FFF2-40B4-BE49-F238E27FC236}">
                  <a16:creationId xmlns:a16="http://schemas.microsoft.com/office/drawing/2014/main" id="{D660BE56-4C35-23C1-9B2E-A24F615E984A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3"/>
                    <a:pt x="101" y="29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ṥļídè">
              <a:extLst>
                <a:ext uri="{FF2B5EF4-FFF2-40B4-BE49-F238E27FC236}">
                  <a16:creationId xmlns:a16="http://schemas.microsoft.com/office/drawing/2014/main" id="{4A3A3A6A-542C-C626-0474-41776925A59F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ṥľîḍè">
              <a:extLst>
                <a:ext uri="{FF2B5EF4-FFF2-40B4-BE49-F238E27FC236}">
                  <a16:creationId xmlns:a16="http://schemas.microsoft.com/office/drawing/2014/main" id="{CF97F4DE-92A5-D423-17DF-87FB873B7943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şľiḋé">
              <a:extLst>
                <a:ext uri="{FF2B5EF4-FFF2-40B4-BE49-F238E27FC236}">
                  <a16:creationId xmlns:a16="http://schemas.microsoft.com/office/drawing/2014/main" id="{CE31E6AD-8EE3-C72D-F384-CBC956528433}"/>
                </a:ext>
              </a:extLst>
            </p:cNvPr>
            <p:cNvSpPr/>
            <p:nvPr/>
          </p:nvSpPr>
          <p:spPr bwMode="auto">
            <a:xfrm>
              <a:off x="5326297" y="4304609"/>
              <a:ext cx="317716" cy="183444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4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2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7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2"/>
                    <a:pt x="25" y="2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2"/>
                    <a:pt x="17" y="20"/>
                  </a:cubicBezTo>
                  <a:cubicBezTo>
                    <a:pt x="13" y="18"/>
                    <a:pt x="10" y="15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9"/>
                    <a:pt x="32" y="25"/>
                  </a:cubicBezTo>
                  <a:cubicBezTo>
                    <a:pt x="43" y="19"/>
                    <a:pt x="23" y="12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1"/>
                    <a:pt x="39" y="14"/>
                    <a:pt x="41" y="1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Sḷiďè">
              <a:extLst>
                <a:ext uri="{FF2B5EF4-FFF2-40B4-BE49-F238E27FC236}">
                  <a16:creationId xmlns:a16="http://schemas.microsoft.com/office/drawing/2014/main" id="{941C8673-2EDF-3767-ECE7-A7258BF79BFD}"/>
                </a:ext>
              </a:extLst>
            </p:cNvPr>
            <p:cNvSpPr/>
            <p:nvPr/>
          </p:nvSpPr>
          <p:spPr bwMode="auto">
            <a:xfrm>
              <a:off x="5751808" y="498164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şḷîďé">
              <a:extLst>
                <a:ext uri="{FF2B5EF4-FFF2-40B4-BE49-F238E27FC236}">
                  <a16:creationId xmlns:a16="http://schemas.microsoft.com/office/drawing/2014/main" id="{80BCAF40-3A72-4531-F99F-23E1919018F3}"/>
                </a:ext>
              </a:extLst>
            </p:cNvPr>
            <p:cNvSpPr/>
            <p:nvPr/>
          </p:nvSpPr>
          <p:spPr bwMode="auto">
            <a:xfrm>
              <a:off x="5713985" y="4714991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şļîďe">
              <a:extLst>
                <a:ext uri="{FF2B5EF4-FFF2-40B4-BE49-F238E27FC236}">
                  <a16:creationId xmlns:a16="http://schemas.microsoft.com/office/drawing/2014/main" id="{44731734-CF2C-61C3-C5C6-E530799C2B21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9"/>
                    <a:pt x="2" y="35"/>
                  </a:cubicBezTo>
                  <a:cubicBezTo>
                    <a:pt x="0" y="27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ṩliďè">
              <a:extLst>
                <a:ext uri="{FF2B5EF4-FFF2-40B4-BE49-F238E27FC236}">
                  <a16:creationId xmlns:a16="http://schemas.microsoft.com/office/drawing/2014/main" id="{346FA2A8-09AB-B300-249A-1516DEE176F8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ślïḍè">
              <a:extLst>
                <a:ext uri="{FF2B5EF4-FFF2-40B4-BE49-F238E27FC236}">
                  <a16:creationId xmlns:a16="http://schemas.microsoft.com/office/drawing/2014/main" id="{95FB5B3A-F46C-5859-E817-DA40CA831D78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ṥlidê">
              <a:extLst>
                <a:ext uri="{FF2B5EF4-FFF2-40B4-BE49-F238E27FC236}">
                  <a16:creationId xmlns:a16="http://schemas.microsoft.com/office/drawing/2014/main" id="{EF97B96F-15EC-5712-F646-82490E5BE90B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śļiḍe">
              <a:extLst>
                <a:ext uri="{FF2B5EF4-FFF2-40B4-BE49-F238E27FC236}">
                  <a16:creationId xmlns:a16="http://schemas.microsoft.com/office/drawing/2014/main" id="{E10F8EEF-6ADD-055B-0979-2FE8FBF77795}"/>
                </a:ext>
              </a:extLst>
            </p:cNvPr>
            <p:cNvSpPr/>
            <p:nvPr/>
          </p:nvSpPr>
          <p:spPr bwMode="auto">
            <a:xfrm>
              <a:off x="6016571" y="489843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6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6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1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6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šļîdé">
              <a:extLst>
                <a:ext uri="{FF2B5EF4-FFF2-40B4-BE49-F238E27FC236}">
                  <a16:creationId xmlns:a16="http://schemas.microsoft.com/office/drawing/2014/main" id="{EA2CD154-2717-5F62-C978-287E3BBC3A65}"/>
                </a:ext>
              </a:extLst>
            </p:cNvPr>
            <p:cNvSpPr/>
            <p:nvPr/>
          </p:nvSpPr>
          <p:spPr bwMode="auto">
            <a:xfrm>
              <a:off x="5751808" y="4836026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1iďê">
              <a:extLst>
                <a:ext uri="{FF2B5EF4-FFF2-40B4-BE49-F238E27FC236}">
                  <a16:creationId xmlns:a16="http://schemas.microsoft.com/office/drawing/2014/main" id="{826CA8A9-6E30-FE53-1D8D-F96C3CFF6305}"/>
                </a:ext>
              </a:extLst>
            </p:cNvPr>
            <p:cNvSpPr/>
            <p:nvPr/>
          </p:nvSpPr>
          <p:spPr bwMode="auto">
            <a:xfrm>
              <a:off x="5713985" y="4569372"/>
              <a:ext cx="917215" cy="538982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s1íḓé">
              <a:extLst>
                <a:ext uri="{FF2B5EF4-FFF2-40B4-BE49-F238E27FC236}">
                  <a16:creationId xmlns:a16="http://schemas.microsoft.com/office/drawing/2014/main" id="{A47360AE-6ED3-40E0-7095-3BFA9C9E7CBA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şļíďè">
              <a:extLst>
                <a:ext uri="{FF2B5EF4-FFF2-40B4-BE49-F238E27FC236}">
                  <a16:creationId xmlns:a16="http://schemas.microsoft.com/office/drawing/2014/main" id="{1C221D15-CDBA-FBB7-EF8F-407D77D3C9E7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3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ṩḻïḋé">
              <a:extLst>
                <a:ext uri="{FF2B5EF4-FFF2-40B4-BE49-F238E27FC236}">
                  <a16:creationId xmlns:a16="http://schemas.microsoft.com/office/drawing/2014/main" id="{6E6D33E0-A150-3E4E-2F33-6730FC3528C3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9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$ḻiḑe">
              <a:extLst>
                <a:ext uri="{FF2B5EF4-FFF2-40B4-BE49-F238E27FC236}">
                  <a16:creationId xmlns:a16="http://schemas.microsoft.com/office/drawing/2014/main" id="{606276BA-ED6D-5992-6A7D-60E98426F37B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ṣlîdè">
              <a:extLst>
                <a:ext uri="{FF2B5EF4-FFF2-40B4-BE49-F238E27FC236}">
                  <a16:creationId xmlns:a16="http://schemas.microsoft.com/office/drawing/2014/main" id="{19997553-E6CF-F8FB-B14A-37B2090FBDA2}"/>
                </a:ext>
              </a:extLst>
            </p:cNvPr>
            <p:cNvSpPr/>
            <p:nvPr/>
          </p:nvSpPr>
          <p:spPr bwMode="auto">
            <a:xfrm>
              <a:off x="6016571" y="4760379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1" name="组合 2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7D67B6D-6A61-50DD-C70E-E2DE1606998A}"/>
              </a:ext>
            </a:extLst>
          </p:cNvPr>
          <p:cNvGrpSpPr>
            <a:grpSpLocks noChangeAspect="1"/>
          </p:cNvGrpSpPr>
          <p:nvPr/>
        </p:nvGrpSpPr>
        <p:grpSpPr>
          <a:xfrm>
            <a:off x="4303667" y="4121240"/>
            <a:ext cx="673100" cy="549635"/>
            <a:chOff x="3745283" y="1509468"/>
            <a:chExt cx="4701435" cy="3839064"/>
          </a:xfrm>
        </p:grpSpPr>
        <p:sp>
          <p:nvSpPr>
            <p:cNvPr id="252" name="iŝḷîḍé">
              <a:extLst>
                <a:ext uri="{FF2B5EF4-FFF2-40B4-BE49-F238E27FC236}">
                  <a16:creationId xmlns:a16="http://schemas.microsoft.com/office/drawing/2014/main" id="{F01D81FA-9473-1823-4F8B-062AFFC4019A}"/>
                </a:ext>
              </a:extLst>
            </p:cNvPr>
            <p:cNvSpPr/>
            <p:nvPr/>
          </p:nvSpPr>
          <p:spPr bwMode="auto">
            <a:xfrm>
              <a:off x="5922014" y="3236101"/>
              <a:ext cx="2511466" cy="148645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2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3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7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2 h 235"/>
                <a:gd name="T46" fmla="*/ 32 w 397"/>
                <a:gd name="T47" fmla="*/ 164 h 235"/>
                <a:gd name="T48" fmla="*/ 36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4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6 h 235"/>
                <a:gd name="T74" fmla="*/ 143 w 397"/>
                <a:gd name="T75" fmla="*/ 228 h 235"/>
                <a:gd name="T76" fmla="*/ 147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9"/>
                    <a:pt x="366" y="66"/>
                    <a:pt x="362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8" y="55"/>
                    <a:pt x="334" y="53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9"/>
                    <a:pt x="314" y="36"/>
                  </a:cubicBezTo>
                  <a:cubicBezTo>
                    <a:pt x="310" y="34"/>
                    <a:pt x="306" y="37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7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5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2"/>
                  </a:cubicBezTo>
                  <a:cubicBezTo>
                    <a:pt x="24" y="164"/>
                    <a:pt x="28" y="161"/>
                    <a:pt x="32" y="164"/>
                  </a:cubicBezTo>
                  <a:cubicBezTo>
                    <a:pt x="36" y="166"/>
                    <a:pt x="32" y="168"/>
                    <a:pt x="36" y="171"/>
                  </a:cubicBezTo>
                  <a:cubicBezTo>
                    <a:pt x="40" y="173"/>
                    <a:pt x="44" y="170"/>
                    <a:pt x="48" y="173"/>
                  </a:cubicBezTo>
                  <a:cubicBezTo>
                    <a:pt x="52" y="175"/>
                    <a:pt x="47" y="178"/>
                    <a:pt x="51" y="180"/>
                  </a:cubicBezTo>
                  <a:cubicBezTo>
                    <a:pt x="55" y="182"/>
                    <a:pt x="60" y="180"/>
                    <a:pt x="64" y="182"/>
                  </a:cubicBezTo>
                  <a:cubicBezTo>
                    <a:pt x="68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10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6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7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ṣḷíḋè">
              <a:extLst>
                <a:ext uri="{FF2B5EF4-FFF2-40B4-BE49-F238E27FC236}">
                  <a16:creationId xmlns:a16="http://schemas.microsoft.com/office/drawing/2014/main" id="{0415185A-177A-BD69-3140-5F3FF607E671}"/>
                </a:ext>
              </a:extLst>
            </p:cNvPr>
            <p:cNvSpPr/>
            <p:nvPr/>
          </p:nvSpPr>
          <p:spPr bwMode="auto">
            <a:xfrm>
              <a:off x="7491681" y="3444129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$ḷïďè">
              <a:extLst>
                <a:ext uri="{FF2B5EF4-FFF2-40B4-BE49-F238E27FC236}">
                  <a16:creationId xmlns:a16="http://schemas.microsoft.com/office/drawing/2014/main" id="{EC02815B-481E-676E-0F2C-910EACC5BD2E}"/>
                </a:ext>
              </a:extLst>
            </p:cNvPr>
            <p:cNvSpPr/>
            <p:nvPr/>
          </p:nvSpPr>
          <p:spPr bwMode="auto">
            <a:xfrm>
              <a:off x="7416034" y="3495191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ṧlïḓé">
              <a:extLst>
                <a:ext uri="{FF2B5EF4-FFF2-40B4-BE49-F238E27FC236}">
                  <a16:creationId xmlns:a16="http://schemas.microsoft.com/office/drawing/2014/main" id="{F8E705FD-CB05-5C55-3FD4-162AA7249E73}"/>
                </a:ext>
              </a:extLst>
            </p:cNvPr>
            <p:cNvSpPr/>
            <p:nvPr/>
          </p:nvSpPr>
          <p:spPr bwMode="auto">
            <a:xfrm>
              <a:off x="7060495" y="3635137"/>
              <a:ext cx="374451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ṥḻïḋê">
              <a:extLst>
                <a:ext uri="{FF2B5EF4-FFF2-40B4-BE49-F238E27FC236}">
                  <a16:creationId xmlns:a16="http://schemas.microsoft.com/office/drawing/2014/main" id="{3A8769BF-08FB-B924-6A6D-42F8AEC86521}"/>
                </a:ext>
              </a:extLst>
            </p:cNvPr>
            <p:cNvSpPr/>
            <p:nvPr/>
          </p:nvSpPr>
          <p:spPr bwMode="auto">
            <a:xfrm>
              <a:off x="6952698" y="3697545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ṧḷïḓè">
              <a:extLst>
                <a:ext uri="{FF2B5EF4-FFF2-40B4-BE49-F238E27FC236}">
                  <a16:creationId xmlns:a16="http://schemas.microsoft.com/office/drawing/2014/main" id="{08A71067-DC00-B5DC-A9F7-373288B59B5D}"/>
                </a:ext>
              </a:extLst>
            </p:cNvPr>
            <p:cNvSpPr/>
            <p:nvPr/>
          </p:nvSpPr>
          <p:spPr bwMode="auto">
            <a:xfrm>
              <a:off x="6820317" y="3780756"/>
              <a:ext cx="380125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$ľiḑê">
              <a:extLst>
                <a:ext uri="{FF2B5EF4-FFF2-40B4-BE49-F238E27FC236}">
                  <a16:creationId xmlns:a16="http://schemas.microsoft.com/office/drawing/2014/main" id="{3B968B51-2D5D-C517-D73B-089416DDB316}"/>
                </a:ext>
              </a:extLst>
            </p:cNvPr>
            <p:cNvSpPr/>
            <p:nvPr/>
          </p:nvSpPr>
          <p:spPr bwMode="auto">
            <a:xfrm>
              <a:off x="6701174" y="3848838"/>
              <a:ext cx="378233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ṡ1idé">
              <a:extLst>
                <a:ext uri="{FF2B5EF4-FFF2-40B4-BE49-F238E27FC236}">
                  <a16:creationId xmlns:a16="http://schemas.microsoft.com/office/drawing/2014/main" id="{106F2503-309B-6D7C-8967-00480CE652FA}"/>
                </a:ext>
              </a:extLst>
            </p:cNvPr>
            <p:cNvSpPr/>
            <p:nvPr/>
          </p:nvSpPr>
          <p:spPr bwMode="auto">
            <a:xfrm>
              <a:off x="7421707" y="3589749"/>
              <a:ext cx="385798" cy="22883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ṥ1ídé">
              <a:extLst>
                <a:ext uri="{FF2B5EF4-FFF2-40B4-BE49-F238E27FC236}">
                  <a16:creationId xmlns:a16="http://schemas.microsoft.com/office/drawing/2014/main" id="{D1D39A4E-FAE5-9069-2A74-EE6D6DD11BDE}"/>
                </a:ext>
              </a:extLst>
            </p:cNvPr>
            <p:cNvSpPr/>
            <p:nvPr/>
          </p:nvSpPr>
          <p:spPr bwMode="auto">
            <a:xfrm>
              <a:off x="7542741" y="3905573"/>
              <a:ext cx="62409" cy="32150"/>
            </a:xfrm>
            <a:custGeom>
              <a:avLst/>
              <a:gdLst>
                <a:gd name="T0" fmla="*/ 4 w 10"/>
                <a:gd name="T1" fmla="*/ 3 h 5"/>
                <a:gd name="T2" fmla="*/ 5 w 10"/>
                <a:gd name="T3" fmla="*/ 4 h 5"/>
                <a:gd name="T4" fmla="*/ 3 w 10"/>
                <a:gd name="T5" fmla="*/ 4 h 5"/>
                <a:gd name="T6" fmla="*/ 1 w 10"/>
                <a:gd name="T7" fmla="*/ 3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5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3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3"/>
                  </a:moveTo>
                  <a:cubicBezTo>
                    <a:pt x="6" y="3"/>
                    <a:pt x="6" y="4"/>
                    <a:pt x="5" y="4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2"/>
                    <a:pt x="4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9" y="2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$ḻiḑê">
              <a:extLst>
                <a:ext uri="{FF2B5EF4-FFF2-40B4-BE49-F238E27FC236}">
                  <a16:creationId xmlns:a16="http://schemas.microsoft.com/office/drawing/2014/main" id="{DBEF0978-0F76-27B1-BE30-060A31F0936E}"/>
                </a:ext>
              </a:extLst>
            </p:cNvPr>
            <p:cNvSpPr/>
            <p:nvPr/>
          </p:nvSpPr>
          <p:spPr bwMode="auto">
            <a:xfrm>
              <a:off x="7504918" y="3880988"/>
              <a:ext cx="62409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6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śľïḍè">
              <a:extLst>
                <a:ext uri="{FF2B5EF4-FFF2-40B4-BE49-F238E27FC236}">
                  <a16:creationId xmlns:a16="http://schemas.microsoft.com/office/drawing/2014/main" id="{839540F0-6FA6-47D3-AA9D-D60F4BA07D30}"/>
                </a:ext>
              </a:extLst>
            </p:cNvPr>
            <p:cNvSpPr/>
            <p:nvPr/>
          </p:nvSpPr>
          <p:spPr bwMode="auto">
            <a:xfrm>
              <a:off x="7580565" y="3924485"/>
              <a:ext cx="81321" cy="39715"/>
            </a:xfrm>
            <a:custGeom>
              <a:avLst/>
              <a:gdLst>
                <a:gd name="T0" fmla="*/ 1 w 13"/>
                <a:gd name="T1" fmla="*/ 5 h 6"/>
                <a:gd name="T2" fmla="*/ 4 w 13"/>
                <a:gd name="T3" fmla="*/ 5 h 6"/>
                <a:gd name="T4" fmla="*/ 3 w 13"/>
                <a:gd name="T5" fmla="*/ 6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2 h 6"/>
                <a:gd name="T18" fmla="*/ 1 w 13"/>
                <a:gd name="T19" fmla="*/ 5 h 6"/>
                <a:gd name="T20" fmla="*/ 7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  <a:moveTo>
                    <a:pt x="7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ļíḑé">
              <a:extLst>
                <a:ext uri="{FF2B5EF4-FFF2-40B4-BE49-F238E27FC236}">
                  <a16:creationId xmlns:a16="http://schemas.microsoft.com/office/drawing/2014/main" id="{3FDF3AFF-8EFC-B33C-9C2C-D64F8154BBAC}"/>
                </a:ext>
              </a:extLst>
            </p:cNvPr>
            <p:cNvSpPr/>
            <p:nvPr/>
          </p:nvSpPr>
          <p:spPr bwMode="auto">
            <a:xfrm>
              <a:off x="7756444" y="4020934"/>
              <a:ext cx="77538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şlídè">
              <a:extLst>
                <a:ext uri="{FF2B5EF4-FFF2-40B4-BE49-F238E27FC236}">
                  <a16:creationId xmlns:a16="http://schemas.microsoft.com/office/drawing/2014/main" id="{78E8E6D9-E6D9-7F0A-23D9-9C6E29551B63}"/>
                </a:ext>
              </a:extLst>
            </p:cNvPr>
            <p:cNvSpPr/>
            <p:nvPr/>
          </p:nvSpPr>
          <p:spPr bwMode="auto">
            <a:xfrm>
              <a:off x="7694035" y="3983111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2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7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2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7"/>
                  </a:cubicBezTo>
                  <a:cubicBezTo>
                    <a:pt x="9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ľíḍé">
              <a:extLst>
                <a:ext uri="{FF2B5EF4-FFF2-40B4-BE49-F238E27FC236}">
                  <a16:creationId xmlns:a16="http://schemas.microsoft.com/office/drawing/2014/main" id="{9D861516-B425-DB2E-67C6-4CE723DA8647}"/>
                </a:ext>
              </a:extLst>
            </p:cNvPr>
            <p:cNvSpPr/>
            <p:nvPr/>
          </p:nvSpPr>
          <p:spPr bwMode="auto">
            <a:xfrm>
              <a:off x="7737532" y="403228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ṣḷiďè">
              <a:extLst>
                <a:ext uri="{FF2B5EF4-FFF2-40B4-BE49-F238E27FC236}">
                  <a16:creationId xmlns:a16="http://schemas.microsoft.com/office/drawing/2014/main" id="{1363CB20-FC4C-92E8-02D0-1E4436FE6D04}"/>
                </a:ext>
              </a:extLst>
            </p:cNvPr>
            <p:cNvSpPr/>
            <p:nvPr/>
          </p:nvSpPr>
          <p:spPr bwMode="auto">
            <a:xfrm>
              <a:off x="7378211" y="3950961"/>
              <a:ext cx="68082" cy="43497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5 w 11"/>
                <a:gd name="T7" fmla="*/ 7 h 7"/>
                <a:gd name="T8" fmla="*/ 11 w 11"/>
                <a:gd name="T9" fmla="*/ 3 h 7"/>
                <a:gd name="T10" fmla="*/ 10 w 11"/>
                <a:gd name="T11" fmla="*/ 3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ļîḋè">
              <a:extLst>
                <a:ext uri="{FF2B5EF4-FFF2-40B4-BE49-F238E27FC236}">
                  <a16:creationId xmlns:a16="http://schemas.microsoft.com/office/drawing/2014/main" id="{5F99419A-4BC7-17EB-6884-616954F0700F}"/>
                </a:ext>
              </a:extLst>
            </p:cNvPr>
            <p:cNvSpPr/>
            <p:nvPr/>
          </p:nvSpPr>
          <p:spPr bwMode="auto">
            <a:xfrm>
              <a:off x="7453857" y="4002023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10 w 13"/>
                <a:gd name="T13" fmla="*/ 2 h 6"/>
                <a:gd name="T14" fmla="*/ 8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4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3"/>
                    <a:pt x="2" y="4"/>
                  </a:cubicBezTo>
                  <a:close/>
                  <a:moveTo>
                    <a:pt x="8" y="1"/>
                  </a:moveTo>
                  <a:cubicBezTo>
                    <a:pt x="8" y="1"/>
                    <a:pt x="9" y="2"/>
                    <a:pt x="9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5" y="1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šḻîḑê">
              <a:extLst>
                <a:ext uri="{FF2B5EF4-FFF2-40B4-BE49-F238E27FC236}">
                  <a16:creationId xmlns:a16="http://schemas.microsoft.com/office/drawing/2014/main" id="{126C856A-FE82-3B7B-052C-78F4B098493D}"/>
                </a:ext>
              </a:extLst>
            </p:cNvPr>
            <p:cNvSpPr/>
            <p:nvPr/>
          </p:nvSpPr>
          <p:spPr bwMode="auto">
            <a:xfrm>
              <a:off x="7416034" y="3975547"/>
              <a:ext cx="62409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5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8 w 10"/>
                <a:gd name="T19" fmla="*/ 2 h 6"/>
                <a:gd name="T20" fmla="*/ 9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4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$ḻíḍe">
              <a:extLst>
                <a:ext uri="{FF2B5EF4-FFF2-40B4-BE49-F238E27FC236}">
                  <a16:creationId xmlns:a16="http://schemas.microsoft.com/office/drawing/2014/main" id="{663154BD-57CE-6FFF-7D5D-8E70BB67BDBF}"/>
                </a:ext>
              </a:extLst>
            </p:cNvPr>
            <p:cNvSpPr/>
            <p:nvPr/>
          </p:nvSpPr>
          <p:spPr bwMode="auto">
            <a:xfrm>
              <a:off x="7629735" y="4089016"/>
              <a:ext cx="77538" cy="51062"/>
            </a:xfrm>
            <a:custGeom>
              <a:avLst/>
              <a:gdLst>
                <a:gd name="T0" fmla="*/ 10 w 12"/>
                <a:gd name="T1" fmla="*/ 2 h 8"/>
                <a:gd name="T2" fmla="*/ 3 w 12"/>
                <a:gd name="T3" fmla="*/ 2 h 8"/>
                <a:gd name="T4" fmla="*/ 2 w 12"/>
                <a:gd name="T5" fmla="*/ 6 h 8"/>
                <a:gd name="T6" fmla="*/ 9 w 12"/>
                <a:gd name="T7" fmla="*/ 6 h 8"/>
                <a:gd name="T8" fmla="*/ 10 w 12"/>
                <a:gd name="T9" fmla="*/ 2 h 8"/>
                <a:gd name="T10" fmla="*/ 8 w 12"/>
                <a:gd name="T11" fmla="*/ 5 h 8"/>
                <a:gd name="T12" fmla="*/ 3 w 12"/>
                <a:gd name="T13" fmla="*/ 6 h 8"/>
                <a:gd name="T14" fmla="*/ 4 w 12"/>
                <a:gd name="T15" fmla="*/ 3 h 8"/>
                <a:gd name="T16" fmla="*/ 9 w 12"/>
                <a:gd name="T17" fmla="*/ 2 h 8"/>
                <a:gd name="T18" fmla="*/ 8 w 12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10" y="2"/>
                  </a:moveTo>
                  <a:cubicBezTo>
                    <a:pt x="8" y="1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8"/>
                    <a:pt x="9" y="6"/>
                  </a:cubicBezTo>
                  <a:cubicBezTo>
                    <a:pt x="12" y="4"/>
                    <a:pt x="12" y="3"/>
                    <a:pt x="10" y="2"/>
                  </a:cubicBezTo>
                  <a:close/>
                  <a:moveTo>
                    <a:pt x="8" y="5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ṣ1îḑé">
              <a:extLst>
                <a:ext uri="{FF2B5EF4-FFF2-40B4-BE49-F238E27FC236}">
                  <a16:creationId xmlns:a16="http://schemas.microsoft.com/office/drawing/2014/main" id="{CFE6AC0C-9EDA-1789-BE05-246D3B16C592}"/>
                </a:ext>
              </a:extLst>
            </p:cNvPr>
            <p:cNvSpPr/>
            <p:nvPr/>
          </p:nvSpPr>
          <p:spPr bwMode="auto">
            <a:xfrm>
              <a:off x="7610823" y="4102254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7 h 7"/>
                <a:gd name="T4" fmla="*/ 7 w 7"/>
                <a:gd name="T5" fmla="*/ 3 h 7"/>
                <a:gd name="T6" fmla="*/ 4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ṩḻîdê">
              <a:extLst>
                <a:ext uri="{FF2B5EF4-FFF2-40B4-BE49-F238E27FC236}">
                  <a16:creationId xmlns:a16="http://schemas.microsoft.com/office/drawing/2014/main" id="{7FC2708B-C686-BD3E-E08A-884660FEF271}"/>
                </a:ext>
              </a:extLst>
            </p:cNvPr>
            <p:cNvSpPr/>
            <p:nvPr/>
          </p:nvSpPr>
          <p:spPr bwMode="auto">
            <a:xfrm>
              <a:off x="7573000" y="4064431"/>
              <a:ext cx="64300" cy="37823"/>
            </a:xfrm>
            <a:custGeom>
              <a:avLst/>
              <a:gdLst>
                <a:gd name="T0" fmla="*/ 17 w 34"/>
                <a:gd name="T1" fmla="*/ 13 h 20"/>
                <a:gd name="T2" fmla="*/ 7 w 34"/>
                <a:gd name="T3" fmla="*/ 7 h 20"/>
                <a:gd name="T4" fmla="*/ 34 w 34"/>
                <a:gd name="T5" fmla="*/ 0 h 20"/>
                <a:gd name="T6" fmla="*/ 30 w 34"/>
                <a:gd name="T7" fmla="*/ 0 h 20"/>
                <a:gd name="T8" fmla="*/ 4 w 34"/>
                <a:gd name="T9" fmla="*/ 7 h 20"/>
                <a:gd name="T10" fmla="*/ 0 w 34"/>
                <a:gd name="T11" fmla="*/ 7 h 20"/>
                <a:gd name="T12" fmla="*/ 14 w 34"/>
                <a:gd name="T13" fmla="*/ 17 h 20"/>
                <a:gd name="T14" fmla="*/ 10 w 34"/>
                <a:gd name="T15" fmla="*/ 17 h 20"/>
                <a:gd name="T16" fmla="*/ 14 w 34"/>
                <a:gd name="T17" fmla="*/ 20 h 20"/>
                <a:gd name="T18" fmla="*/ 17 w 34"/>
                <a:gd name="T19" fmla="*/ 17 h 20"/>
                <a:gd name="T20" fmla="*/ 20 w 34"/>
                <a:gd name="T21" fmla="*/ 20 h 20"/>
                <a:gd name="T22" fmla="*/ 24 w 34"/>
                <a:gd name="T23" fmla="*/ 17 h 20"/>
                <a:gd name="T24" fmla="*/ 20 w 34"/>
                <a:gd name="T25" fmla="*/ 17 h 20"/>
                <a:gd name="T26" fmla="*/ 27 w 34"/>
                <a:gd name="T27" fmla="*/ 10 h 20"/>
                <a:gd name="T28" fmla="*/ 24 w 34"/>
                <a:gd name="T29" fmla="*/ 10 h 20"/>
                <a:gd name="T30" fmla="*/ 17 w 34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20">
                  <a:moveTo>
                    <a:pt x="17" y="13"/>
                  </a:moveTo>
                  <a:lnTo>
                    <a:pt x="7" y="7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14" y="17"/>
                  </a:lnTo>
                  <a:lnTo>
                    <a:pt x="10" y="17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20"/>
                  </a:lnTo>
                  <a:lnTo>
                    <a:pt x="24" y="17"/>
                  </a:lnTo>
                  <a:lnTo>
                    <a:pt x="20" y="17"/>
                  </a:lnTo>
                  <a:lnTo>
                    <a:pt x="27" y="10"/>
                  </a:lnTo>
                  <a:lnTo>
                    <a:pt x="24" y="1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ślidè">
              <a:extLst>
                <a:ext uri="{FF2B5EF4-FFF2-40B4-BE49-F238E27FC236}">
                  <a16:creationId xmlns:a16="http://schemas.microsoft.com/office/drawing/2014/main" id="{AA709AF5-48AF-3605-B3C1-46B1D609B311}"/>
                </a:ext>
              </a:extLst>
            </p:cNvPr>
            <p:cNvSpPr/>
            <p:nvPr/>
          </p:nvSpPr>
          <p:spPr bwMode="auto">
            <a:xfrm>
              <a:off x="7251502" y="4026607"/>
              <a:ext cx="68082" cy="37823"/>
            </a:xfrm>
            <a:custGeom>
              <a:avLst/>
              <a:gdLst>
                <a:gd name="T0" fmla="*/ 2 w 11"/>
                <a:gd name="T1" fmla="*/ 5 h 6"/>
                <a:gd name="T2" fmla="*/ 4 w 11"/>
                <a:gd name="T3" fmla="*/ 5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ṡḷïdè">
              <a:extLst>
                <a:ext uri="{FF2B5EF4-FFF2-40B4-BE49-F238E27FC236}">
                  <a16:creationId xmlns:a16="http://schemas.microsoft.com/office/drawing/2014/main" id="{A2445686-74E6-8028-7015-7B095EDAA9D3}"/>
                </a:ext>
              </a:extLst>
            </p:cNvPr>
            <p:cNvSpPr/>
            <p:nvPr/>
          </p:nvSpPr>
          <p:spPr bwMode="auto">
            <a:xfrm>
              <a:off x="7327149" y="4070105"/>
              <a:ext cx="88885" cy="37823"/>
            </a:xfrm>
            <a:custGeom>
              <a:avLst/>
              <a:gdLst>
                <a:gd name="T0" fmla="*/ 2 w 14"/>
                <a:gd name="T1" fmla="*/ 5 h 6"/>
                <a:gd name="T2" fmla="*/ 4 w 14"/>
                <a:gd name="T3" fmla="*/ 5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šľîḍe">
              <a:extLst>
                <a:ext uri="{FF2B5EF4-FFF2-40B4-BE49-F238E27FC236}">
                  <a16:creationId xmlns:a16="http://schemas.microsoft.com/office/drawing/2014/main" id="{0693191D-E02B-A11C-7CAD-CE6D6561E654}"/>
                </a:ext>
              </a:extLst>
            </p:cNvPr>
            <p:cNvSpPr/>
            <p:nvPr/>
          </p:nvSpPr>
          <p:spPr bwMode="auto">
            <a:xfrm>
              <a:off x="7289325" y="4051193"/>
              <a:ext cx="69974" cy="32150"/>
            </a:xfrm>
            <a:custGeom>
              <a:avLst/>
              <a:gdLst>
                <a:gd name="T0" fmla="*/ 5 w 11"/>
                <a:gd name="T1" fmla="*/ 3 h 5"/>
                <a:gd name="T2" fmla="*/ 6 w 11"/>
                <a:gd name="T3" fmla="*/ 4 h 5"/>
                <a:gd name="T4" fmla="*/ 3 w 11"/>
                <a:gd name="T5" fmla="*/ 4 h 5"/>
                <a:gd name="T6" fmla="*/ 1 w 11"/>
                <a:gd name="T7" fmla="*/ 2 h 5"/>
                <a:gd name="T8" fmla="*/ 0 w 11"/>
                <a:gd name="T9" fmla="*/ 3 h 5"/>
                <a:gd name="T10" fmla="*/ 2 w 11"/>
                <a:gd name="T11" fmla="*/ 4 h 5"/>
                <a:gd name="T12" fmla="*/ 7 w 11"/>
                <a:gd name="T13" fmla="*/ 5 h 5"/>
                <a:gd name="T14" fmla="*/ 6 w 11"/>
                <a:gd name="T15" fmla="*/ 2 h 5"/>
                <a:gd name="T16" fmla="*/ 6 w 11"/>
                <a:gd name="T17" fmla="*/ 1 h 5"/>
                <a:gd name="T18" fmla="*/ 8 w 11"/>
                <a:gd name="T19" fmla="*/ 1 h 5"/>
                <a:gd name="T20" fmla="*/ 10 w 11"/>
                <a:gd name="T21" fmla="*/ 2 h 5"/>
                <a:gd name="T22" fmla="*/ 11 w 11"/>
                <a:gd name="T23" fmla="*/ 2 h 5"/>
                <a:gd name="T24" fmla="*/ 9 w 11"/>
                <a:gd name="T25" fmla="*/ 1 h 5"/>
                <a:gd name="T26" fmla="*/ 5 w 11"/>
                <a:gd name="T27" fmla="*/ 0 h 5"/>
                <a:gd name="T28" fmla="*/ 5 w 11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">
                  <a:moveTo>
                    <a:pt x="5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5" y="5"/>
                    <a:pt x="4" y="4"/>
                    <a:pt x="3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4" y="5"/>
                    <a:pt x="5" y="5"/>
                    <a:pt x="7" y="5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ślîďe">
              <a:extLst>
                <a:ext uri="{FF2B5EF4-FFF2-40B4-BE49-F238E27FC236}">
                  <a16:creationId xmlns:a16="http://schemas.microsoft.com/office/drawing/2014/main" id="{900C4C5B-3C25-8FCF-C9BF-1C670B0DB81F}"/>
                </a:ext>
              </a:extLst>
            </p:cNvPr>
            <p:cNvSpPr/>
            <p:nvPr/>
          </p:nvSpPr>
          <p:spPr bwMode="auto">
            <a:xfrm>
              <a:off x="7453857" y="4126840"/>
              <a:ext cx="69974" cy="39715"/>
            </a:xfrm>
            <a:custGeom>
              <a:avLst/>
              <a:gdLst>
                <a:gd name="T0" fmla="*/ 37 w 37"/>
                <a:gd name="T1" fmla="*/ 10 h 21"/>
                <a:gd name="T2" fmla="*/ 20 w 37"/>
                <a:gd name="T3" fmla="*/ 0 h 21"/>
                <a:gd name="T4" fmla="*/ 20 w 37"/>
                <a:gd name="T5" fmla="*/ 4 h 21"/>
                <a:gd name="T6" fmla="*/ 33 w 37"/>
                <a:gd name="T7" fmla="*/ 10 h 21"/>
                <a:gd name="T8" fmla="*/ 30 w 37"/>
                <a:gd name="T9" fmla="*/ 10 h 21"/>
                <a:gd name="T10" fmla="*/ 0 w 37"/>
                <a:gd name="T11" fmla="*/ 17 h 21"/>
                <a:gd name="T12" fmla="*/ 0 w 37"/>
                <a:gd name="T13" fmla="*/ 21 h 21"/>
                <a:gd name="T14" fmla="*/ 33 w 37"/>
                <a:gd name="T15" fmla="*/ 14 h 21"/>
                <a:gd name="T16" fmla="*/ 37 w 37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1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33" y="14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ṣḷïḋê">
              <a:extLst>
                <a:ext uri="{FF2B5EF4-FFF2-40B4-BE49-F238E27FC236}">
                  <a16:creationId xmlns:a16="http://schemas.microsoft.com/office/drawing/2014/main" id="{59048BE6-F30B-4504-6605-70A905E7D87B}"/>
                </a:ext>
              </a:extLst>
            </p:cNvPr>
            <p:cNvSpPr/>
            <p:nvPr/>
          </p:nvSpPr>
          <p:spPr bwMode="auto">
            <a:xfrm>
              <a:off x="7504918" y="4166554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ŝḷiďe">
              <a:extLst>
                <a:ext uri="{FF2B5EF4-FFF2-40B4-BE49-F238E27FC236}">
                  <a16:creationId xmlns:a16="http://schemas.microsoft.com/office/drawing/2014/main" id="{6F07EF72-5D31-CF2D-0E7D-42760A7D1E83}"/>
                </a:ext>
              </a:extLst>
            </p:cNvPr>
            <p:cNvSpPr/>
            <p:nvPr/>
          </p:nvSpPr>
          <p:spPr bwMode="auto">
            <a:xfrm>
              <a:off x="7484116" y="417790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š1îḋe">
              <a:extLst>
                <a:ext uri="{FF2B5EF4-FFF2-40B4-BE49-F238E27FC236}">
                  <a16:creationId xmlns:a16="http://schemas.microsoft.com/office/drawing/2014/main" id="{81B40A48-A031-0A32-C397-FCDB3948AE17}"/>
                </a:ext>
              </a:extLst>
            </p:cNvPr>
            <p:cNvSpPr/>
            <p:nvPr/>
          </p:nvSpPr>
          <p:spPr bwMode="auto">
            <a:xfrm>
              <a:off x="7130467" y="4096581"/>
              <a:ext cx="64300" cy="43497"/>
            </a:xfrm>
            <a:custGeom>
              <a:avLst/>
              <a:gdLst>
                <a:gd name="T0" fmla="*/ 1 w 10"/>
                <a:gd name="T1" fmla="*/ 5 h 7"/>
                <a:gd name="T2" fmla="*/ 4 w 10"/>
                <a:gd name="T3" fmla="*/ 6 h 7"/>
                <a:gd name="T4" fmla="*/ 3 w 10"/>
                <a:gd name="T5" fmla="*/ 6 h 7"/>
                <a:gd name="T6" fmla="*/ 4 w 10"/>
                <a:gd name="T7" fmla="*/ 7 h 7"/>
                <a:gd name="T8" fmla="*/ 10 w 10"/>
                <a:gd name="T9" fmla="*/ 3 h 7"/>
                <a:gd name="T10" fmla="*/ 9 w 10"/>
                <a:gd name="T11" fmla="*/ 3 h 7"/>
                <a:gd name="T12" fmla="*/ 4 w 10"/>
                <a:gd name="T13" fmla="*/ 5 h 7"/>
                <a:gd name="T14" fmla="*/ 2 w 10"/>
                <a:gd name="T15" fmla="*/ 5 h 7"/>
                <a:gd name="T16" fmla="*/ 3 w 10"/>
                <a:gd name="T17" fmla="*/ 3 h 7"/>
                <a:gd name="T18" fmla="*/ 6 w 10"/>
                <a:gd name="T19" fmla="*/ 1 h 7"/>
                <a:gd name="T20" fmla="*/ 5 w 10"/>
                <a:gd name="T21" fmla="*/ 0 h 7"/>
                <a:gd name="T22" fmla="*/ 2 w 10"/>
                <a:gd name="T23" fmla="*/ 2 h 7"/>
                <a:gd name="T24" fmla="*/ 1 w 10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7">
                  <a:moveTo>
                    <a:pt x="1" y="5"/>
                  </a:moveTo>
                  <a:cubicBezTo>
                    <a:pt x="2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3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ṥļïḋé">
              <a:extLst>
                <a:ext uri="{FF2B5EF4-FFF2-40B4-BE49-F238E27FC236}">
                  <a16:creationId xmlns:a16="http://schemas.microsoft.com/office/drawing/2014/main" id="{800EE003-6B1B-CEC4-9015-EC5A0BFC9027}"/>
                </a:ext>
              </a:extLst>
            </p:cNvPr>
            <p:cNvSpPr/>
            <p:nvPr/>
          </p:nvSpPr>
          <p:spPr bwMode="auto">
            <a:xfrm>
              <a:off x="7168291" y="4121166"/>
              <a:ext cx="64300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5 h 6"/>
                <a:gd name="T4" fmla="*/ 2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6" y="4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1îďê">
              <a:extLst>
                <a:ext uri="{FF2B5EF4-FFF2-40B4-BE49-F238E27FC236}">
                  <a16:creationId xmlns:a16="http://schemas.microsoft.com/office/drawing/2014/main" id="{086E97A8-0FEC-AD2E-9C4B-055FE67138F5}"/>
                </a:ext>
              </a:extLst>
            </p:cNvPr>
            <p:cNvSpPr/>
            <p:nvPr/>
          </p:nvSpPr>
          <p:spPr bwMode="auto">
            <a:xfrm>
              <a:off x="7206114" y="4145751"/>
              <a:ext cx="83211" cy="39715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1 h 6"/>
                <a:gd name="T22" fmla="*/ 8 w 13"/>
                <a:gd name="T23" fmla="*/ 2 h 6"/>
                <a:gd name="T24" fmla="*/ 4 w 13"/>
                <a:gd name="T25" fmla="*/ 4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lose/>
                  <a:moveTo>
                    <a:pt x="7" y="1"/>
                  </a:moveTo>
                  <a:cubicBezTo>
                    <a:pt x="8" y="1"/>
                    <a:pt x="8" y="2"/>
                    <a:pt x="8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1" y="3"/>
                    <a:pt x="3" y="2"/>
                  </a:cubicBezTo>
                  <a:cubicBezTo>
                    <a:pt x="5" y="1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ľiḓè">
              <a:extLst>
                <a:ext uri="{FF2B5EF4-FFF2-40B4-BE49-F238E27FC236}">
                  <a16:creationId xmlns:a16="http://schemas.microsoft.com/office/drawing/2014/main" id="{9050B078-DAB5-5D20-94F3-127A7116A207}"/>
                </a:ext>
              </a:extLst>
            </p:cNvPr>
            <p:cNvSpPr/>
            <p:nvPr/>
          </p:nvSpPr>
          <p:spPr bwMode="auto">
            <a:xfrm>
              <a:off x="7378211" y="4234635"/>
              <a:ext cx="81321" cy="45388"/>
            </a:xfrm>
            <a:custGeom>
              <a:avLst/>
              <a:gdLst>
                <a:gd name="T0" fmla="*/ 11 w 13"/>
                <a:gd name="T1" fmla="*/ 2 h 7"/>
                <a:gd name="T2" fmla="*/ 4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2 h 7"/>
                <a:gd name="T10" fmla="*/ 8 w 13"/>
                <a:gd name="T11" fmla="*/ 5 h 7"/>
                <a:gd name="T12" fmla="*/ 3 w 13"/>
                <a:gd name="T13" fmla="*/ 6 h 7"/>
                <a:gd name="T14" fmla="*/ 5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2"/>
                  </a:moveTo>
                  <a:cubicBezTo>
                    <a:pt x="9" y="0"/>
                    <a:pt x="7" y="0"/>
                    <a:pt x="4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3" y="3"/>
                    <a:pt x="11" y="2"/>
                  </a:cubicBezTo>
                  <a:close/>
                  <a:moveTo>
                    <a:pt x="8" y="5"/>
                  </a:moveTo>
                  <a:cubicBezTo>
                    <a:pt x="6" y="7"/>
                    <a:pt x="5" y="7"/>
                    <a:pt x="3" y="6"/>
                  </a:cubicBezTo>
                  <a:cubicBezTo>
                    <a:pt x="2" y="5"/>
                    <a:pt x="2" y="4"/>
                    <a:pt x="5" y="3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$1ïḍè">
              <a:extLst>
                <a:ext uri="{FF2B5EF4-FFF2-40B4-BE49-F238E27FC236}">
                  <a16:creationId xmlns:a16="http://schemas.microsoft.com/office/drawing/2014/main" id="{54AAACB0-42FB-EF92-59B0-108F0F417D3D}"/>
                </a:ext>
              </a:extLst>
            </p:cNvPr>
            <p:cNvSpPr/>
            <p:nvPr/>
          </p:nvSpPr>
          <p:spPr bwMode="auto">
            <a:xfrm>
              <a:off x="7319584" y="4204377"/>
              <a:ext cx="83211" cy="43497"/>
            </a:xfrm>
            <a:custGeom>
              <a:avLst/>
              <a:gdLst>
                <a:gd name="T0" fmla="*/ 7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3 h 7"/>
                <a:gd name="T10" fmla="*/ 8 w 13"/>
                <a:gd name="T11" fmla="*/ 0 h 7"/>
                <a:gd name="T12" fmla="*/ 3 w 13"/>
                <a:gd name="T13" fmla="*/ 2 h 7"/>
                <a:gd name="T14" fmla="*/ 4 w 13"/>
                <a:gd name="T15" fmla="*/ 3 h 7"/>
                <a:gd name="T16" fmla="*/ 6 w 13"/>
                <a:gd name="T17" fmla="*/ 3 h 7"/>
                <a:gd name="T18" fmla="*/ 6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2 w 13"/>
                <a:gd name="T27" fmla="*/ 6 h 7"/>
                <a:gd name="T28" fmla="*/ 8 w 13"/>
                <a:gd name="T29" fmla="*/ 6 h 7"/>
                <a:gd name="T30" fmla="*/ 7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7" y="4"/>
                    <a:pt x="8" y="5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$ḻíḓè">
              <a:extLst>
                <a:ext uri="{FF2B5EF4-FFF2-40B4-BE49-F238E27FC236}">
                  <a16:creationId xmlns:a16="http://schemas.microsoft.com/office/drawing/2014/main" id="{3E78651D-F68E-8B98-BE94-E86FF13C24B4}"/>
                </a:ext>
              </a:extLst>
            </p:cNvPr>
            <p:cNvSpPr/>
            <p:nvPr/>
          </p:nvSpPr>
          <p:spPr bwMode="auto">
            <a:xfrm>
              <a:off x="7359299" y="4247874"/>
              <a:ext cx="18912" cy="13239"/>
            </a:xfrm>
            <a:custGeom>
              <a:avLst/>
              <a:gdLst>
                <a:gd name="T0" fmla="*/ 0 w 10"/>
                <a:gd name="T1" fmla="*/ 3 h 7"/>
                <a:gd name="T2" fmla="*/ 3 w 10"/>
                <a:gd name="T3" fmla="*/ 7 h 7"/>
                <a:gd name="T4" fmla="*/ 10 w 10"/>
                <a:gd name="T5" fmla="*/ 3 h 7"/>
                <a:gd name="T6" fmla="*/ 6 w 10"/>
                <a:gd name="T7" fmla="*/ 0 h 7"/>
                <a:gd name="T8" fmla="*/ 0 w 10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3" y="7"/>
                  </a:lnTo>
                  <a:lnTo>
                    <a:pt x="10" y="3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$ḻiḋè">
              <a:extLst>
                <a:ext uri="{FF2B5EF4-FFF2-40B4-BE49-F238E27FC236}">
                  <a16:creationId xmlns:a16="http://schemas.microsoft.com/office/drawing/2014/main" id="{15327BB6-DA04-D46B-6C39-7E4A0EC25CDC}"/>
                </a:ext>
              </a:extLst>
            </p:cNvPr>
            <p:cNvSpPr/>
            <p:nvPr/>
          </p:nvSpPr>
          <p:spPr bwMode="auto">
            <a:xfrm>
              <a:off x="7168291" y="4253547"/>
              <a:ext cx="56735" cy="37823"/>
            </a:xfrm>
            <a:custGeom>
              <a:avLst/>
              <a:gdLst>
                <a:gd name="T0" fmla="*/ 4 w 30"/>
                <a:gd name="T1" fmla="*/ 20 h 20"/>
                <a:gd name="T2" fmla="*/ 30 w 30"/>
                <a:gd name="T3" fmla="*/ 4 h 20"/>
                <a:gd name="T4" fmla="*/ 27 w 30"/>
                <a:gd name="T5" fmla="*/ 4 h 20"/>
                <a:gd name="T6" fmla="*/ 14 w 30"/>
                <a:gd name="T7" fmla="*/ 0 h 20"/>
                <a:gd name="T8" fmla="*/ 14 w 30"/>
                <a:gd name="T9" fmla="*/ 4 h 20"/>
                <a:gd name="T10" fmla="*/ 24 w 30"/>
                <a:gd name="T11" fmla="*/ 7 h 20"/>
                <a:gd name="T12" fmla="*/ 0 w 30"/>
                <a:gd name="T13" fmla="*/ 20 h 20"/>
                <a:gd name="T14" fmla="*/ 4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4" y="20"/>
                  </a:moveTo>
                  <a:lnTo>
                    <a:pt x="30" y="4"/>
                  </a:lnTo>
                  <a:lnTo>
                    <a:pt x="2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24" y="7"/>
                  </a:lnTo>
                  <a:lnTo>
                    <a:pt x="0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ṥľiḓè">
              <a:extLst>
                <a:ext uri="{FF2B5EF4-FFF2-40B4-BE49-F238E27FC236}">
                  <a16:creationId xmlns:a16="http://schemas.microsoft.com/office/drawing/2014/main" id="{1A08F557-9E22-910C-B328-9C4A144F5471}"/>
                </a:ext>
              </a:extLst>
            </p:cNvPr>
            <p:cNvSpPr/>
            <p:nvPr/>
          </p:nvSpPr>
          <p:spPr bwMode="auto">
            <a:xfrm>
              <a:off x="7257176" y="431028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šḷïḑê">
              <a:extLst>
                <a:ext uri="{FF2B5EF4-FFF2-40B4-BE49-F238E27FC236}">
                  <a16:creationId xmlns:a16="http://schemas.microsoft.com/office/drawing/2014/main" id="{8D89D995-2242-C752-27EF-61C0772E69EA}"/>
                </a:ext>
              </a:extLst>
            </p:cNvPr>
            <p:cNvSpPr/>
            <p:nvPr/>
          </p:nvSpPr>
          <p:spPr bwMode="auto">
            <a:xfrm>
              <a:off x="7238264" y="4323521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ŝ1îďe">
              <a:extLst>
                <a:ext uri="{FF2B5EF4-FFF2-40B4-BE49-F238E27FC236}">
                  <a16:creationId xmlns:a16="http://schemas.microsoft.com/office/drawing/2014/main" id="{B26CA427-51E6-43E7-34FE-8EAC3E13A703}"/>
                </a:ext>
              </a:extLst>
            </p:cNvPr>
            <p:cNvSpPr/>
            <p:nvPr/>
          </p:nvSpPr>
          <p:spPr bwMode="auto">
            <a:xfrm>
              <a:off x="7194767" y="4272459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6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6 h 7"/>
                <a:gd name="T18" fmla="*/ 10 w 12"/>
                <a:gd name="T19" fmla="*/ 1 h 7"/>
                <a:gd name="T20" fmla="*/ 9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10 w 12"/>
                <a:gd name="T27" fmla="*/ 2 h 7"/>
                <a:gd name="T28" fmla="*/ 9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1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9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ṣliḋe">
              <a:extLst>
                <a:ext uri="{FF2B5EF4-FFF2-40B4-BE49-F238E27FC236}">
                  <a16:creationId xmlns:a16="http://schemas.microsoft.com/office/drawing/2014/main" id="{FE703702-F8B0-338E-157C-947DA6019AB8}"/>
                </a:ext>
              </a:extLst>
            </p:cNvPr>
            <p:cNvSpPr/>
            <p:nvPr/>
          </p:nvSpPr>
          <p:spPr bwMode="auto">
            <a:xfrm>
              <a:off x="6979174" y="4298935"/>
              <a:ext cx="24586" cy="18912"/>
            </a:xfrm>
            <a:custGeom>
              <a:avLst/>
              <a:gdLst>
                <a:gd name="T0" fmla="*/ 13 w 13"/>
                <a:gd name="T1" fmla="*/ 6 h 10"/>
                <a:gd name="T2" fmla="*/ 0 w 13"/>
                <a:gd name="T3" fmla="*/ 0 h 10"/>
                <a:gd name="T4" fmla="*/ 0 w 13"/>
                <a:gd name="T5" fmla="*/ 0 h 10"/>
                <a:gd name="T6" fmla="*/ 10 w 13"/>
                <a:gd name="T7" fmla="*/ 10 h 10"/>
                <a:gd name="T8" fmla="*/ 13 w 13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şḻîḑé">
              <a:extLst>
                <a:ext uri="{FF2B5EF4-FFF2-40B4-BE49-F238E27FC236}">
                  <a16:creationId xmlns:a16="http://schemas.microsoft.com/office/drawing/2014/main" id="{5DD21B12-0C7D-59C7-F50F-D851A6FAC83D}"/>
                </a:ext>
              </a:extLst>
            </p:cNvPr>
            <p:cNvSpPr/>
            <p:nvPr/>
          </p:nvSpPr>
          <p:spPr bwMode="auto">
            <a:xfrm>
              <a:off x="7130467" y="4380256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ṡḻiḍe">
              <a:extLst>
                <a:ext uri="{FF2B5EF4-FFF2-40B4-BE49-F238E27FC236}">
                  <a16:creationId xmlns:a16="http://schemas.microsoft.com/office/drawing/2014/main" id="{0B8CF22D-139F-AABC-E404-C11B4D6E4AD3}"/>
                </a:ext>
              </a:extLst>
            </p:cNvPr>
            <p:cNvSpPr/>
            <p:nvPr/>
          </p:nvSpPr>
          <p:spPr bwMode="auto">
            <a:xfrm>
              <a:off x="7111556" y="4393493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3 w 7"/>
                <a:gd name="T3" fmla="*/ 7 h 7"/>
                <a:gd name="T4" fmla="*/ 7 w 7"/>
                <a:gd name="T5" fmla="*/ 3 h 7"/>
                <a:gd name="T6" fmla="*/ 3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ṥļîdé">
              <a:extLst>
                <a:ext uri="{FF2B5EF4-FFF2-40B4-BE49-F238E27FC236}">
                  <a16:creationId xmlns:a16="http://schemas.microsoft.com/office/drawing/2014/main" id="{E76A4B51-C8FA-1D67-BE21-9FA837E11356}"/>
                </a:ext>
              </a:extLst>
            </p:cNvPr>
            <p:cNvSpPr/>
            <p:nvPr/>
          </p:nvSpPr>
          <p:spPr bwMode="auto">
            <a:xfrm>
              <a:off x="7068060" y="4348105"/>
              <a:ext cx="81321" cy="45388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5 w 13"/>
                <a:gd name="T15" fmla="*/ 3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ṣļiḑe">
              <a:extLst>
                <a:ext uri="{FF2B5EF4-FFF2-40B4-BE49-F238E27FC236}">
                  <a16:creationId xmlns:a16="http://schemas.microsoft.com/office/drawing/2014/main" id="{88903E6B-4837-FE63-0D9F-54C08CC47DAD}"/>
                </a:ext>
              </a:extLst>
            </p:cNvPr>
            <p:cNvSpPr/>
            <p:nvPr/>
          </p:nvSpPr>
          <p:spPr bwMode="auto">
            <a:xfrm>
              <a:off x="7022672" y="4323521"/>
              <a:ext cx="83211" cy="45388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5 h 7"/>
                <a:gd name="T4" fmla="*/ 7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ṩlïḍé">
              <a:extLst>
                <a:ext uri="{FF2B5EF4-FFF2-40B4-BE49-F238E27FC236}">
                  <a16:creationId xmlns:a16="http://schemas.microsoft.com/office/drawing/2014/main" id="{330CDC2E-652D-0578-27BE-126AFCBF3A16}"/>
                </a:ext>
              </a:extLst>
            </p:cNvPr>
            <p:cNvSpPr/>
            <p:nvPr/>
          </p:nvSpPr>
          <p:spPr bwMode="auto">
            <a:xfrm>
              <a:off x="6903528" y="4399167"/>
              <a:ext cx="8132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8 w 13"/>
                <a:gd name="T9" fmla="*/ 5 h 6"/>
                <a:gd name="T10" fmla="*/ 7 w 13"/>
                <a:gd name="T11" fmla="*/ 2 h 6"/>
                <a:gd name="T12" fmla="*/ 5 w 13"/>
                <a:gd name="T13" fmla="*/ 2 h 6"/>
                <a:gd name="T14" fmla="*/ 10 w 13"/>
                <a:gd name="T15" fmla="*/ 1 h 6"/>
                <a:gd name="T16" fmla="*/ 12 w 13"/>
                <a:gd name="T17" fmla="*/ 3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3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4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1" y="2"/>
                    <a:pt x="12" y="3"/>
                    <a:pt x="12" y="3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8" y="4"/>
                    <a:pt x="8" y="4"/>
                    <a:pt x="7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4" y="2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ṩliḍé">
              <a:extLst>
                <a:ext uri="{FF2B5EF4-FFF2-40B4-BE49-F238E27FC236}">
                  <a16:creationId xmlns:a16="http://schemas.microsoft.com/office/drawing/2014/main" id="{BC6F9F5B-11AF-7E07-4B7D-02A49E4DB0F4}"/>
                </a:ext>
              </a:extLst>
            </p:cNvPr>
            <p:cNvSpPr/>
            <p:nvPr/>
          </p:nvSpPr>
          <p:spPr bwMode="auto">
            <a:xfrm>
              <a:off x="6960263" y="4431317"/>
              <a:ext cx="8132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2 h 7"/>
                <a:gd name="T16" fmla="*/ 8 w 13"/>
                <a:gd name="T17" fmla="*/ 5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3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ubicBezTo>
                    <a:pt x="6" y="6"/>
                    <a:pt x="5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sliďe">
              <a:extLst>
                <a:ext uri="{FF2B5EF4-FFF2-40B4-BE49-F238E27FC236}">
                  <a16:creationId xmlns:a16="http://schemas.microsoft.com/office/drawing/2014/main" id="{82E4302E-03CF-8158-502A-676070D60E25}"/>
                </a:ext>
              </a:extLst>
            </p:cNvPr>
            <p:cNvSpPr/>
            <p:nvPr/>
          </p:nvSpPr>
          <p:spPr bwMode="auto">
            <a:xfrm>
              <a:off x="6941351" y="4444555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3 w 10"/>
                <a:gd name="T3" fmla="*/ 3 h 3"/>
                <a:gd name="T4" fmla="*/ 10 w 10"/>
                <a:gd name="T5" fmla="*/ 0 h 3"/>
                <a:gd name="T6" fmla="*/ 6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ŝlïḑè">
              <a:extLst>
                <a:ext uri="{FF2B5EF4-FFF2-40B4-BE49-F238E27FC236}">
                  <a16:creationId xmlns:a16="http://schemas.microsoft.com/office/drawing/2014/main" id="{8A2CBF51-51D5-22A0-9964-3E692FB56462}"/>
                </a:ext>
              </a:extLst>
            </p:cNvPr>
            <p:cNvSpPr/>
            <p:nvPr/>
          </p:nvSpPr>
          <p:spPr bwMode="auto">
            <a:xfrm>
              <a:off x="7003760" y="445590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$ļîḑé">
              <a:extLst>
                <a:ext uri="{FF2B5EF4-FFF2-40B4-BE49-F238E27FC236}">
                  <a16:creationId xmlns:a16="http://schemas.microsoft.com/office/drawing/2014/main" id="{E5717913-D1FB-A0E4-9E2D-9C26EC89B05B}"/>
                </a:ext>
              </a:extLst>
            </p:cNvPr>
            <p:cNvSpPr/>
            <p:nvPr/>
          </p:nvSpPr>
          <p:spPr bwMode="auto">
            <a:xfrm>
              <a:off x="5935252" y="3357135"/>
              <a:ext cx="2511466" cy="148456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1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2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6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1 h 235"/>
                <a:gd name="T46" fmla="*/ 32 w 397"/>
                <a:gd name="T47" fmla="*/ 163 h 235"/>
                <a:gd name="T48" fmla="*/ 35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3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5 h 235"/>
                <a:gd name="T74" fmla="*/ 143 w 397"/>
                <a:gd name="T75" fmla="*/ 228 h 235"/>
                <a:gd name="T76" fmla="*/ 146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8"/>
                    <a:pt x="365" y="66"/>
                    <a:pt x="361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7" y="55"/>
                    <a:pt x="334" y="52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8"/>
                    <a:pt x="314" y="36"/>
                  </a:cubicBezTo>
                  <a:cubicBezTo>
                    <a:pt x="310" y="34"/>
                    <a:pt x="306" y="36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6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4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1"/>
                  </a:cubicBezTo>
                  <a:cubicBezTo>
                    <a:pt x="24" y="164"/>
                    <a:pt x="28" y="161"/>
                    <a:pt x="32" y="163"/>
                  </a:cubicBezTo>
                  <a:cubicBezTo>
                    <a:pt x="36" y="166"/>
                    <a:pt x="32" y="168"/>
                    <a:pt x="35" y="171"/>
                  </a:cubicBezTo>
                  <a:cubicBezTo>
                    <a:pt x="39" y="173"/>
                    <a:pt x="44" y="170"/>
                    <a:pt x="48" y="173"/>
                  </a:cubicBezTo>
                  <a:cubicBezTo>
                    <a:pt x="52" y="175"/>
                    <a:pt x="47" y="177"/>
                    <a:pt x="51" y="180"/>
                  </a:cubicBezTo>
                  <a:cubicBezTo>
                    <a:pt x="55" y="182"/>
                    <a:pt x="60" y="179"/>
                    <a:pt x="63" y="182"/>
                  </a:cubicBezTo>
                  <a:cubicBezTo>
                    <a:pt x="67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09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5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6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ṥľïḋe">
              <a:extLst>
                <a:ext uri="{FF2B5EF4-FFF2-40B4-BE49-F238E27FC236}">
                  <a16:creationId xmlns:a16="http://schemas.microsoft.com/office/drawing/2014/main" id="{B0A06182-A62C-B7B4-A3B0-CA1403DA852F}"/>
                </a:ext>
              </a:extLst>
            </p:cNvPr>
            <p:cNvSpPr/>
            <p:nvPr/>
          </p:nvSpPr>
          <p:spPr bwMode="auto">
            <a:xfrm>
              <a:off x="7504918" y="3565163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Sḻíďê">
              <a:extLst>
                <a:ext uri="{FF2B5EF4-FFF2-40B4-BE49-F238E27FC236}">
                  <a16:creationId xmlns:a16="http://schemas.microsoft.com/office/drawing/2014/main" id="{FAE5DCEF-C48A-EF88-F89A-CEEFAA34519C}"/>
                </a:ext>
              </a:extLst>
            </p:cNvPr>
            <p:cNvSpPr/>
            <p:nvPr/>
          </p:nvSpPr>
          <p:spPr bwMode="auto">
            <a:xfrm>
              <a:off x="7427381" y="3616225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šlïḋê">
              <a:extLst>
                <a:ext uri="{FF2B5EF4-FFF2-40B4-BE49-F238E27FC236}">
                  <a16:creationId xmlns:a16="http://schemas.microsoft.com/office/drawing/2014/main" id="{CC083FC6-D83C-25C7-FCD3-087C07381DFC}"/>
                </a:ext>
              </a:extLst>
            </p:cNvPr>
            <p:cNvSpPr/>
            <p:nvPr/>
          </p:nvSpPr>
          <p:spPr bwMode="auto">
            <a:xfrm>
              <a:off x="7073733" y="3754280"/>
              <a:ext cx="372560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ṩḷíḍê">
              <a:extLst>
                <a:ext uri="{FF2B5EF4-FFF2-40B4-BE49-F238E27FC236}">
                  <a16:creationId xmlns:a16="http://schemas.microsoft.com/office/drawing/2014/main" id="{C6ABCA6B-0D01-57D4-AFE9-5B7027492F5C}"/>
                </a:ext>
              </a:extLst>
            </p:cNvPr>
            <p:cNvSpPr/>
            <p:nvPr/>
          </p:nvSpPr>
          <p:spPr bwMode="auto">
            <a:xfrm>
              <a:off x="6965937" y="3818579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śḻïḋe">
              <a:extLst>
                <a:ext uri="{FF2B5EF4-FFF2-40B4-BE49-F238E27FC236}">
                  <a16:creationId xmlns:a16="http://schemas.microsoft.com/office/drawing/2014/main" id="{4A08F606-256D-B1B3-1A98-1FC1EEF8C04D}"/>
                </a:ext>
              </a:extLst>
            </p:cNvPr>
            <p:cNvSpPr/>
            <p:nvPr/>
          </p:nvSpPr>
          <p:spPr bwMode="auto">
            <a:xfrm>
              <a:off x="6833555" y="3899900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ṥḷîḓê">
              <a:extLst>
                <a:ext uri="{FF2B5EF4-FFF2-40B4-BE49-F238E27FC236}">
                  <a16:creationId xmlns:a16="http://schemas.microsoft.com/office/drawing/2014/main" id="{CC0A59FD-FEFF-4D61-E7C3-EFCC78D53994}"/>
                </a:ext>
              </a:extLst>
            </p:cNvPr>
            <p:cNvSpPr/>
            <p:nvPr/>
          </p:nvSpPr>
          <p:spPr bwMode="auto">
            <a:xfrm>
              <a:off x="6712521" y="3969872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íŝḷiḓê">
              <a:extLst>
                <a:ext uri="{FF2B5EF4-FFF2-40B4-BE49-F238E27FC236}">
                  <a16:creationId xmlns:a16="http://schemas.microsoft.com/office/drawing/2014/main" id="{141CF80E-2EA8-5402-9D30-6FFD76B90D8D}"/>
                </a:ext>
              </a:extLst>
            </p:cNvPr>
            <p:cNvSpPr/>
            <p:nvPr/>
          </p:nvSpPr>
          <p:spPr bwMode="auto">
            <a:xfrm>
              <a:off x="7434946" y="3710784"/>
              <a:ext cx="385798" cy="22694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ídé">
              <a:extLst>
                <a:ext uri="{FF2B5EF4-FFF2-40B4-BE49-F238E27FC236}">
                  <a16:creationId xmlns:a16="http://schemas.microsoft.com/office/drawing/2014/main" id="{1F56CDB3-E4EE-85D2-3DFC-436F5F53D079}"/>
                </a:ext>
              </a:extLst>
            </p:cNvPr>
            <p:cNvSpPr/>
            <p:nvPr/>
          </p:nvSpPr>
          <p:spPr bwMode="auto">
            <a:xfrm>
              <a:off x="7554088" y="4026607"/>
              <a:ext cx="64300" cy="32150"/>
            </a:xfrm>
            <a:custGeom>
              <a:avLst/>
              <a:gdLst>
                <a:gd name="T0" fmla="*/ 4 w 10"/>
                <a:gd name="T1" fmla="*/ 2 h 5"/>
                <a:gd name="T2" fmla="*/ 5 w 10"/>
                <a:gd name="T3" fmla="*/ 4 h 5"/>
                <a:gd name="T4" fmla="*/ 2 w 10"/>
                <a:gd name="T5" fmla="*/ 4 h 5"/>
                <a:gd name="T6" fmla="*/ 1 w 10"/>
                <a:gd name="T7" fmla="*/ 2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4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2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2"/>
                  </a:moveTo>
                  <a:cubicBezTo>
                    <a:pt x="5" y="3"/>
                    <a:pt x="6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1"/>
                    <a:pt x="4" y="1"/>
                    <a:pt x="5" y="1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ŝḻîḍe">
              <a:extLst>
                <a:ext uri="{FF2B5EF4-FFF2-40B4-BE49-F238E27FC236}">
                  <a16:creationId xmlns:a16="http://schemas.microsoft.com/office/drawing/2014/main" id="{39BF7E64-EBE7-30AF-5922-354103830EBF}"/>
                </a:ext>
              </a:extLst>
            </p:cNvPr>
            <p:cNvSpPr/>
            <p:nvPr/>
          </p:nvSpPr>
          <p:spPr bwMode="auto">
            <a:xfrm>
              <a:off x="7516265" y="4002023"/>
              <a:ext cx="64300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5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s1îďe">
              <a:extLst>
                <a:ext uri="{FF2B5EF4-FFF2-40B4-BE49-F238E27FC236}">
                  <a16:creationId xmlns:a16="http://schemas.microsoft.com/office/drawing/2014/main" id="{7E73C2B7-6BC0-7E8F-9232-92AB96390F11}"/>
                </a:ext>
              </a:extLst>
            </p:cNvPr>
            <p:cNvSpPr/>
            <p:nvPr/>
          </p:nvSpPr>
          <p:spPr bwMode="auto">
            <a:xfrm>
              <a:off x="7591912" y="4045519"/>
              <a:ext cx="83211" cy="37823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2 h 6"/>
                <a:gd name="T22" fmla="*/ 9 w 13"/>
                <a:gd name="T23" fmla="*/ 2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7" y="2"/>
                  </a:moveTo>
                  <a:cubicBezTo>
                    <a:pt x="8" y="2"/>
                    <a:pt x="8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ṩḷïḋè">
              <a:extLst>
                <a:ext uri="{FF2B5EF4-FFF2-40B4-BE49-F238E27FC236}">
                  <a16:creationId xmlns:a16="http://schemas.microsoft.com/office/drawing/2014/main" id="{DC9FAA4F-2664-D432-02DA-5AB534D94C71}"/>
                </a:ext>
              </a:extLst>
            </p:cNvPr>
            <p:cNvSpPr/>
            <p:nvPr/>
          </p:nvSpPr>
          <p:spPr bwMode="auto">
            <a:xfrm>
              <a:off x="7769681" y="4140077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8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2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7"/>
                    <a:pt x="5" y="7"/>
                    <a:pt x="8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2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ś1íḍé">
              <a:extLst>
                <a:ext uri="{FF2B5EF4-FFF2-40B4-BE49-F238E27FC236}">
                  <a16:creationId xmlns:a16="http://schemas.microsoft.com/office/drawing/2014/main" id="{AA132BB3-A5E4-82BA-66ED-03B923E6BCF3}"/>
                </a:ext>
              </a:extLst>
            </p:cNvPr>
            <p:cNvSpPr/>
            <p:nvPr/>
          </p:nvSpPr>
          <p:spPr bwMode="auto">
            <a:xfrm>
              <a:off x="7707273" y="4102254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1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6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8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şḷïdê">
              <a:extLst>
                <a:ext uri="{FF2B5EF4-FFF2-40B4-BE49-F238E27FC236}">
                  <a16:creationId xmlns:a16="http://schemas.microsoft.com/office/drawing/2014/main" id="{6E812D90-54EB-8E7C-525A-C2C7E2F53A79}"/>
                </a:ext>
              </a:extLst>
            </p:cNvPr>
            <p:cNvSpPr/>
            <p:nvPr/>
          </p:nvSpPr>
          <p:spPr bwMode="auto">
            <a:xfrm>
              <a:off x="7750769" y="4153316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ṡlíḓé">
              <a:extLst>
                <a:ext uri="{FF2B5EF4-FFF2-40B4-BE49-F238E27FC236}">
                  <a16:creationId xmlns:a16="http://schemas.microsoft.com/office/drawing/2014/main" id="{9F164877-6A4D-9FCF-BB42-45225F045991}"/>
                </a:ext>
              </a:extLst>
            </p:cNvPr>
            <p:cNvSpPr/>
            <p:nvPr/>
          </p:nvSpPr>
          <p:spPr bwMode="auto">
            <a:xfrm>
              <a:off x="7389558" y="4070105"/>
              <a:ext cx="69974" cy="45388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4 w 11"/>
                <a:gd name="T7" fmla="*/ 7 h 7"/>
                <a:gd name="T8" fmla="*/ 11 w 11"/>
                <a:gd name="T9" fmla="*/ 3 h 7"/>
                <a:gd name="T10" fmla="*/ 10 w 11"/>
                <a:gd name="T11" fmla="*/ 2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1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ṩ1îḑé">
              <a:extLst>
                <a:ext uri="{FF2B5EF4-FFF2-40B4-BE49-F238E27FC236}">
                  <a16:creationId xmlns:a16="http://schemas.microsoft.com/office/drawing/2014/main" id="{71D16841-095F-0ECC-35C0-FFF94B43A8CB}"/>
                </a:ext>
              </a:extLst>
            </p:cNvPr>
            <p:cNvSpPr/>
            <p:nvPr/>
          </p:nvSpPr>
          <p:spPr bwMode="auto">
            <a:xfrm>
              <a:off x="7465204" y="4115493"/>
              <a:ext cx="83211" cy="37823"/>
            </a:xfrm>
            <a:custGeom>
              <a:avLst/>
              <a:gdLst>
                <a:gd name="T0" fmla="*/ 2 w 13"/>
                <a:gd name="T1" fmla="*/ 5 h 6"/>
                <a:gd name="T2" fmla="*/ 4 w 13"/>
                <a:gd name="T3" fmla="*/ 6 h 6"/>
                <a:gd name="T4" fmla="*/ 4 w 13"/>
                <a:gd name="T5" fmla="*/ 6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10 w 13"/>
                <a:gd name="T13" fmla="*/ 2 h 6"/>
                <a:gd name="T14" fmla="*/ 8 w 13"/>
                <a:gd name="T15" fmla="*/ 2 h 6"/>
                <a:gd name="T16" fmla="*/ 3 w 13"/>
                <a:gd name="T17" fmla="*/ 2 h 6"/>
                <a:gd name="T18" fmla="*/ 2 w 13"/>
                <a:gd name="T19" fmla="*/ 5 h 6"/>
                <a:gd name="T20" fmla="*/ 8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3 w 13"/>
                <a:gd name="T27" fmla="*/ 5 h 6"/>
                <a:gd name="T28" fmla="*/ 4 w 13"/>
                <a:gd name="T29" fmla="*/ 2 h 6"/>
                <a:gd name="T30" fmla="*/ 8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5"/>
                  </a:moveTo>
                  <a:cubicBezTo>
                    <a:pt x="3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5" y="2"/>
                    <a:pt x="6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ṧḷïdè">
              <a:extLst>
                <a:ext uri="{FF2B5EF4-FFF2-40B4-BE49-F238E27FC236}">
                  <a16:creationId xmlns:a16="http://schemas.microsoft.com/office/drawing/2014/main" id="{E7CC1A2D-7048-8A12-E67C-D9C32F3A1F8B}"/>
                </a:ext>
              </a:extLst>
            </p:cNvPr>
            <p:cNvSpPr/>
            <p:nvPr/>
          </p:nvSpPr>
          <p:spPr bwMode="auto">
            <a:xfrm>
              <a:off x="7427381" y="4096581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4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4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6" y="0"/>
                    <a:pt x="4" y="1"/>
                  </a:cubicBezTo>
                  <a:cubicBezTo>
                    <a:pt x="3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ṩ1íḍé">
              <a:extLst>
                <a:ext uri="{FF2B5EF4-FFF2-40B4-BE49-F238E27FC236}">
                  <a16:creationId xmlns:a16="http://schemas.microsoft.com/office/drawing/2014/main" id="{E588A7F6-DE3B-0F7B-FA26-E78CB367625E}"/>
                </a:ext>
              </a:extLst>
            </p:cNvPr>
            <p:cNvSpPr/>
            <p:nvPr/>
          </p:nvSpPr>
          <p:spPr bwMode="auto">
            <a:xfrm>
              <a:off x="7642974" y="4210051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šlíḍè">
              <a:extLst>
                <a:ext uri="{FF2B5EF4-FFF2-40B4-BE49-F238E27FC236}">
                  <a16:creationId xmlns:a16="http://schemas.microsoft.com/office/drawing/2014/main" id="{F1066611-6C67-CCAA-6EDD-830995755722}"/>
                </a:ext>
              </a:extLst>
            </p:cNvPr>
            <p:cNvSpPr/>
            <p:nvPr/>
          </p:nvSpPr>
          <p:spPr bwMode="auto">
            <a:xfrm>
              <a:off x="7624062" y="4223289"/>
              <a:ext cx="13239" cy="11347"/>
            </a:xfrm>
            <a:custGeom>
              <a:avLst/>
              <a:gdLst>
                <a:gd name="T0" fmla="*/ 0 w 7"/>
                <a:gd name="T1" fmla="*/ 3 h 6"/>
                <a:gd name="T2" fmla="*/ 3 w 7"/>
                <a:gd name="T3" fmla="*/ 6 h 6"/>
                <a:gd name="T4" fmla="*/ 7 w 7"/>
                <a:gd name="T5" fmla="*/ 3 h 6"/>
                <a:gd name="T6" fmla="*/ 3 w 7"/>
                <a:gd name="T7" fmla="*/ 0 h 6"/>
                <a:gd name="T8" fmla="*/ 0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lnTo>
                    <a:pt x="3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$1iḍé">
              <a:extLst>
                <a:ext uri="{FF2B5EF4-FFF2-40B4-BE49-F238E27FC236}">
                  <a16:creationId xmlns:a16="http://schemas.microsoft.com/office/drawing/2014/main" id="{8BB332C3-EDFD-A521-0ADA-857128761F7E}"/>
                </a:ext>
              </a:extLst>
            </p:cNvPr>
            <p:cNvSpPr/>
            <p:nvPr/>
          </p:nvSpPr>
          <p:spPr bwMode="auto">
            <a:xfrm>
              <a:off x="7586239" y="4185465"/>
              <a:ext cx="62409" cy="37823"/>
            </a:xfrm>
            <a:custGeom>
              <a:avLst/>
              <a:gdLst>
                <a:gd name="T0" fmla="*/ 17 w 33"/>
                <a:gd name="T1" fmla="*/ 13 h 20"/>
                <a:gd name="T2" fmla="*/ 7 w 33"/>
                <a:gd name="T3" fmla="*/ 6 h 20"/>
                <a:gd name="T4" fmla="*/ 33 w 33"/>
                <a:gd name="T5" fmla="*/ 0 h 20"/>
                <a:gd name="T6" fmla="*/ 30 w 33"/>
                <a:gd name="T7" fmla="*/ 0 h 20"/>
                <a:gd name="T8" fmla="*/ 3 w 33"/>
                <a:gd name="T9" fmla="*/ 6 h 20"/>
                <a:gd name="T10" fmla="*/ 0 w 33"/>
                <a:gd name="T11" fmla="*/ 6 h 20"/>
                <a:gd name="T12" fmla="*/ 13 w 33"/>
                <a:gd name="T13" fmla="*/ 13 h 20"/>
                <a:gd name="T14" fmla="*/ 10 w 33"/>
                <a:gd name="T15" fmla="*/ 16 h 20"/>
                <a:gd name="T16" fmla="*/ 13 w 33"/>
                <a:gd name="T17" fmla="*/ 20 h 20"/>
                <a:gd name="T18" fmla="*/ 17 w 33"/>
                <a:gd name="T19" fmla="*/ 16 h 20"/>
                <a:gd name="T20" fmla="*/ 20 w 33"/>
                <a:gd name="T21" fmla="*/ 20 h 20"/>
                <a:gd name="T22" fmla="*/ 23 w 33"/>
                <a:gd name="T23" fmla="*/ 16 h 20"/>
                <a:gd name="T24" fmla="*/ 20 w 33"/>
                <a:gd name="T25" fmla="*/ 13 h 20"/>
                <a:gd name="T26" fmla="*/ 27 w 33"/>
                <a:gd name="T27" fmla="*/ 10 h 20"/>
                <a:gd name="T28" fmla="*/ 23 w 33"/>
                <a:gd name="T29" fmla="*/ 6 h 20"/>
                <a:gd name="T30" fmla="*/ 17 w 33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20">
                  <a:moveTo>
                    <a:pt x="17" y="13"/>
                  </a:moveTo>
                  <a:lnTo>
                    <a:pt x="7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3" y="6"/>
                  </a:lnTo>
                  <a:lnTo>
                    <a:pt x="0" y="6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13" y="20"/>
                  </a:lnTo>
                  <a:lnTo>
                    <a:pt x="17" y="16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0" y="13"/>
                  </a:lnTo>
                  <a:lnTo>
                    <a:pt x="27" y="10"/>
                  </a:lnTo>
                  <a:lnTo>
                    <a:pt x="23" y="6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šḷiḑê">
              <a:extLst>
                <a:ext uri="{FF2B5EF4-FFF2-40B4-BE49-F238E27FC236}">
                  <a16:creationId xmlns:a16="http://schemas.microsoft.com/office/drawing/2014/main" id="{AE115539-3063-FCE0-050B-739030D58EDA}"/>
                </a:ext>
              </a:extLst>
            </p:cNvPr>
            <p:cNvSpPr/>
            <p:nvPr/>
          </p:nvSpPr>
          <p:spPr bwMode="auto">
            <a:xfrm>
              <a:off x="7262849" y="4145751"/>
              <a:ext cx="69974" cy="39715"/>
            </a:xfrm>
            <a:custGeom>
              <a:avLst/>
              <a:gdLst>
                <a:gd name="T0" fmla="*/ 2 w 11"/>
                <a:gd name="T1" fmla="*/ 4 h 6"/>
                <a:gd name="T2" fmla="*/ 4 w 11"/>
                <a:gd name="T3" fmla="*/ 5 h 6"/>
                <a:gd name="T4" fmla="*/ 4 w 11"/>
                <a:gd name="T5" fmla="*/ 5 h 6"/>
                <a:gd name="T6" fmla="*/ 5 w 11"/>
                <a:gd name="T7" fmla="*/ 6 h 6"/>
                <a:gd name="T8" fmla="*/ 11 w 11"/>
                <a:gd name="T9" fmla="*/ 2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ṩḷîḑé">
              <a:extLst>
                <a:ext uri="{FF2B5EF4-FFF2-40B4-BE49-F238E27FC236}">
                  <a16:creationId xmlns:a16="http://schemas.microsoft.com/office/drawing/2014/main" id="{4A51EB8F-AC77-B9D8-2FCA-11D08DCE2A11}"/>
                </a:ext>
              </a:extLst>
            </p:cNvPr>
            <p:cNvSpPr/>
            <p:nvPr/>
          </p:nvSpPr>
          <p:spPr bwMode="auto">
            <a:xfrm>
              <a:off x="7340387" y="4191139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3 w 13"/>
                <a:gd name="T11" fmla="*/ 0 h 6"/>
                <a:gd name="T12" fmla="*/ 10 w 13"/>
                <a:gd name="T13" fmla="*/ 2 h 6"/>
                <a:gd name="T14" fmla="*/ 9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5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8" y="1"/>
                  </a:moveTo>
                  <a:cubicBezTo>
                    <a:pt x="8" y="2"/>
                    <a:pt x="9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śḷíḑé">
              <a:extLst>
                <a:ext uri="{FF2B5EF4-FFF2-40B4-BE49-F238E27FC236}">
                  <a16:creationId xmlns:a16="http://schemas.microsoft.com/office/drawing/2014/main" id="{3E34C811-2142-E189-D129-1EA22E3B59F7}"/>
                </a:ext>
              </a:extLst>
            </p:cNvPr>
            <p:cNvSpPr/>
            <p:nvPr/>
          </p:nvSpPr>
          <p:spPr bwMode="auto">
            <a:xfrm>
              <a:off x="7300672" y="4166554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6 w 10"/>
                <a:gd name="T3" fmla="*/ 5 h 6"/>
                <a:gd name="T4" fmla="*/ 3 w 10"/>
                <a:gd name="T5" fmla="*/ 5 h 6"/>
                <a:gd name="T6" fmla="*/ 1 w 10"/>
                <a:gd name="T7" fmla="*/ 3 h 6"/>
                <a:gd name="T8" fmla="*/ 0 w 10"/>
                <a:gd name="T9" fmla="*/ 4 h 6"/>
                <a:gd name="T10" fmla="*/ 2 w 10"/>
                <a:gd name="T11" fmla="*/ 5 h 6"/>
                <a:gd name="T12" fmla="*/ 7 w 10"/>
                <a:gd name="T13" fmla="*/ 5 h 6"/>
                <a:gd name="T14" fmla="*/ 6 w 10"/>
                <a:gd name="T15" fmla="*/ 3 h 6"/>
                <a:gd name="T16" fmla="*/ 5 w 10"/>
                <a:gd name="T17" fmla="*/ 2 h 6"/>
                <a:gd name="T18" fmla="*/ 8 w 10"/>
                <a:gd name="T19" fmla="*/ 2 h 6"/>
                <a:gd name="T20" fmla="*/ 10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5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6"/>
                    <a:pt x="5" y="6"/>
                    <a:pt x="7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2"/>
                    <a:pt x="8" y="2"/>
                  </a:cubicBezTo>
                  <a:cubicBezTo>
                    <a:pt x="9" y="2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5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ṣḻîḓê">
              <a:extLst>
                <a:ext uri="{FF2B5EF4-FFF2-40B4-BE49-F238E27FC236}">
                  <a16:creationId xmlns:a16="http://schemas.microsoft.com/office/drawing/2014/main" id="{C96183BB-E336-78AE-314B-20421ED805DF}"/>
                </a:ext>
              </a:extLst>
            </p:cNvPr>
            <p:cNvSpPr/>
            <p:nvPr/>
          </p:nvSpPr>
          <p:spPr bwMode="auto">
            <a:xfrm>
              <a:off x="7465204" y="4247874"/>
              <a:ext cx="69974" cy="37823"/>
            </a:xfrm>
            <a:custGeom>
              <a:avLst/>
              <a:gdLst>
                <a:gd name="T0" fmla="*/ 37 w 37"/>
                <a:gd name="T1" fmla="*/ 10 h 20"/>
                <a:gd name="T2" fmla="*/ 21 w 37"/>
                <a:gd name="T3" fmla="*/ 0 h 20"/>
                <a:gd name="T4" fmla="*/ 17 w 37"/>
                <a:gd name="T5" fmla="*/ 3 h 20"/>
                <a:gd name="T6" fmla="*/ 34 w 37"/>
                <a:gd name="T7" fmla="*/ 10 h 20"/>
                <a:gd name="T8" fmla="*/ 31 w 37"/>
                <a:gd name="T9" fmla="*/ 10 h 20"/>
                <a:gd name="T10" fmla="*/ 0 w 37"/>
                <a:gd name="T11" fmla="*/ 17 h 20"/>
                <a:gd name="T12" fmla="*/ 0 w 37"/>
                <a:gd name="T13" fmla="*/ 20 h 20"/>
                <a:gd name="T14" fmla="*/ 34 w 37"/>
                <a:gd name="T15" fmla="*/ 13 h 20"/>
                <a:gd name="T16" fmla="*/ 37 w 3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0">
                  <a:moveTo>
                    <a:pt x="37" y="10"/>
                  </a:moveTo>
                  <a:lnTo>
                    <a:pt x="21" y="0"/>
                  </a:lnTo>
                  <a:lnTo>
                    <a:pt x="17" y="3"/>
                  </a:lnTo>
                  <a:lnTo>
                    <a:pt x="34" y="10"/>
                  </a:lnTo>
                  <a:lnTo>
                    <a:pt x="31" y="10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4" y="13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ṧḻîdè">
              <a:extLst>
                <a:ext uri="{FF2B5EF4-FFF2-40B4-BE49-F238E27FC236}">
                  <a16:creationId xmlns:a16="http://schemas.microsoft.com/office/drawing/2014/main" id="{86FAFF4E-8BBD-B904-5EE5-59779C3B286E}"/>
                </a:ext>
              </a:extLst>
            </p:cNvPr>
            <p:cNvSpPr/>
            <p:nvPr/>
          </p:nvSpPr>
          <p:spPr bwMode="auto">
            <a:xfrm>
              <a:off x="7516265" y="4285698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lidè">
              <a:extLst>
                <a:ext uri="{FF2B5EF4-FFF2-40B4-BE49-F238E27FC236}">
                  <a16:creationId xmlns:a16="http://schemas.microsoft.com/office/drawing/2014/main" id="{B6705E0D-1027-B3A0-B164-85B7BF8C45C2}"/>
                </a:ext>
              </a:extLst>
            </p:cNvPr>
            <p:cNvSpPr/>
            <p:nvPr/>
          </p:nvSpPr>
          <p:spPr bwMode="auto">
            <a:xfrm>
              <a:off x="7497353" y="4298935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4 w 7"/>
                <a:gd name="T3" fmla="*/ 3 h 3"/>
                <a:gd name="T4" fmla="*/ 7 w 7"/>
                <a:gd name="T5" fmla="*/ 0 h 3"/>
                <a:gd name="T6" fmla="*/ 4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4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şḷíḋê">
              <a:extLst>
                <a:ext uri="{FF2B5EF4-FFF2-40B4-BE49-F238E27FC236}">
                  <a16:creationId xmlns:a16="http://schemas.microsoft.com/office/drawing/2014/main" id="{0DC7ADD3-7139-0A35-826B-CF0323708201}"/>
                </a:ext>
              </a:extLst>
            </p:cNvPr>
            <p:cNvSpPr/>
            <p:nvPr/>
          </p:nvSpPr>
          <p:spPr bwMode="auto">
            <a:xfrm>
              <a:off x="7136142" y="4215724"/>
              <a:ext cx="69974" cy="37823"/>
            </a:xfrm>
            <a:custGeom>
              <a:avLst/>
              <a:gdLst>
                <a:gd name="T0" fmla="*/ 2 w 11"/>
                <a:gd name="T1" fmla="*/ 5 h 6"/>
                <a:gd name="T2" fmla="*/ 5 w 11"/>
                <a:gd name="T3" fmla="*/ 6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5 h 6"/>
                <a:gd name="T16" fmla="*/ 4 w 11"/>
                <a:gd name="T17" fmla="*/ 3 h 6"/>
                <a:gd name="T18" fmla="*/ 7 w 11"/>
                <a:gd name="T19" fmla="*/ 1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şlîḑe">
              <a:extLst>
                <a:ext uri="{FF2B5EF4-FFF2-40B4-BE49-F238E27FC236}">
                  <a16:creationId xmlns:a16="http://schemas.microsoft.com/office/drawing/2014/main" id="{38C35051-AE07-A4C7-0417-570C55B1B8BB}"/>
                </a:ext>
              </a:extLst>
            </p:cNvPr>
            <p:cNvSpPr/>
            <p:nvPr/>
          </p:nvSpPr>
          <p:spPr bwMode="auto">
            <a:xfrm>
              <a:off x="7181530" y="4242200"/>
              <a:ext cx="62409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4 h 6"/>
                <a:gd name="T4" fmla="*/ 2 w 10"/>
                <a:gd name="T5" fmla="*/ 4 h 6"/>
                <a:gd name="T6" fmla="*/ 0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1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ļíḋê">
              <a:extLst>
                <a:ext uri="{FF2B5EF4-FFF2-40B4-BE49-F238E27FC236}">
                  <a16:creationId xmlns:a16="http://schemas.microsoft.com/office/drawing/2014/main" id="{F61BE0AA-7AD5-BD49-A42F-AD5CDE8E314B}"/>
                </a:ext>
              </a:extLst>
            </p:cNvPr>
            <p:cNvSpPr/>
            <p:nvPr/>
          </p:nvSpPr>
          <p:spPr bwMode="auto">
            <a:xfrm>
              <a:off x="7213679" y="4261112"/>
              <a:ext cx="86994" cy="37823"/>
            </a:xfrm>
            <a:custGeom>
              <a:avLst/>
              <a:gdLst>
                <a:gd name="T0" fmla="*/ 2 w 14"/>
                <a:gd name="T1" fmla="*/ 5 h 6"/>
                <a:gd name="T2" fmla="*/ 5 w 14"/>
                <a:gd name="T3" fmla="*/ 6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9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6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s1ïďê">
              <a:extLst>
                <a:ext uri="{FF2B5EF4-FFF2-40B4-BE49-F238E27FC236}">
                  <a16:creationId xmlns:a16="http://schemas.microsoft.com/office/drawing/2014/main" id="{D65934E5-E652-55E9-22EF-180C167DAA28}"/>
                </a:ext>
              </a:extLst>
            </p:cNvPr>
            <p:cNvSpPr/>
            <p:nvPr/>
          </p:nvSpPr>
          <p:spPr bwMode="auto">
            <a:xfrm>
              <a:off x="7389558" y="4355670"/>
              <a:ext cx="8321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1 h 7"/>
                <a:gd name="T10" fmla="*/ 8 w 13"/>
                <a:gd name="T11" fmla="*/ 5 h 7"/>
                <a:gd name="T12" fmla="*/ 3 w 13"/>
                <a:gd name="T13" fmla="*/ 6 h 7"/>
                <a:gd name="T14" fmla="*/ 4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2" y="2"/>
                    <a:pt x="11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ŝľidê">
              <a:extLst>
                <a:ext uri="{FF2B5EF4-FFF2-40B4-BE49-F238E27FC236}">
                  <a16:creationId xmlns:a16="http://schemas.microsoft.com/office/drawing/2014/main" id="{0BB09660-9F93-DC98-D083-66DA7476D550}"/>
                </a:ext>
              </a:extLst>
            </p:cNvPr>
            <p:cNvSpPr/>
            <p:nvPr/>
          </p:nvSpPr>
          <p:spPr bwMode="auto">
            <a:xfrm>
              <a:off x="7332823" y="4323521"/>
              <a:ext cx="75647" cy="45388"/>
            </a:xfrm>
            <a:custGeom>
              <a:avLst/>
              <a:gdLst>
                <a:gd name="T0" fmla="*/ 7 w 12"/>
                <a:gd name="T1" fmla="*/ 3 h 7"/>
                <a:gd name="T2" fmla="*/ 5 w 12"/>
                <a:gd name="T3" fmla="*/ 2 h 7"/>
                <a:gd name="T4" fmla="*/ 8 w 12"/>
                <a:gd name="T5" fmla="*/ 1 h 7"/>
                <a:gd name="T6" fmla="*/ 12 w 12"/>
                <a:gd name="T7" fmla="*/ 3 h 7"/>
                <a:gd name="T8" fmla="*/ 12 w 12"/>
                <a:gd name="T9" fmla="*/ 2 h 7"/>
                <a:gd name="T10" fmla="*/ 8 w 12"/>
                <a:gd name="T11" fmla="*/ 0 h 7"/>
                <a:gd name="T12" fmla="*/ 3 w 12"/>
                <a:gd name="T13" fmla="*/ 2 h 7"/>
                <a:gd name="T14" fmla="*/ 4 w 12"/>
                <a:gd name="T15" fmla="*/ 2 h 7"/>
                <a:gd name="T16" fmla="*/ 6 w 12"/>
                <a:gd name="T17" fmla="*/ 3 h 7"/>
                <a:gd name="T18" fmla="*/ 6 w 12"/>
                <a:gd name="T19" fmla="*/ 5 h 7"/>
                <a:gd name="T20" fmla="*/ 3 w 12"/>
                <a:gd name="T21" fmla="*/ 5 h 7"/>
                <a:gd name="T22" fmla="*/ 1 w 12"/>
                <a:gd name="T23" fmla="*/ 4 h 7"/>
                <a:gd name="T24" fmla="*/ 0 w 12"/>
                <a:gd name="T25" fmla="*/ 4 h 7"/>
                <a:gd name="T26" fmla="*/ 2 w 12"/>
                <a:gd name="T27" fmla="*/ 6 h 7"/>
                <a:gd name="T28" fmla="*/ 7 w 12"/>
                <a:gd name="T29" fmla="*/ 6 h 7"/>
                <a:gd name="T30" fmla="*/ 7 w 12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4"/>
                    <a:pt x="8" y="4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ṧ1îďé">
              <a:extLst>
                <a:ext uri="{FF2B5EF4-FFF2-40B4-BE49-F238E27FC236}">
                  <a16:creationId xmlns:a16="http://schemas.microsoft.com/office/drawing/2014/main" id="{7968E0D8-B217-AB2E-F806-358116463FD5}"/>
                </a:ext>
              </a:extLst>
            </p:cNvPr>
            <p:cNvSpPr/>
            <p:nvPr/>
          </p:nvSpPr>
          <p:spPr bwMode="auto">
            <a:xfrm>
              <a:off x="7370646" y="4368909"/>
              <a:ext cx="18912" cy="11347"/>
            </a:xfrm>
            <a:custGeom>
              <a:avLst/>
              <a:gdLst>
                <a:gd name="T0" fmla="*/ 0 w 10"/>
                <a:gd name="T1" fmla="*/ 3 h 6"/>
                <a:gd name="T2" fmla="*/ 4 w 10"/>
                <a:gd name="T3" fmla="*/ 6 h 6"/>
                <a:gd name="T4" fmla="*/ 10 w 10"/>
                <a:gd name="T5" fmla="*/ 3 h 6"/>
                <a:gd name="T6" fmla="*/ 7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4" y="6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ṥľiḑê">
              <a:extLst>
                <a:ext uri="{FF2B5EF4-FFF2-40B4-BE49-F238E27FC236}">
                  <a16:creationId xmlns:a16="http://schemas.microsoft.com/office/drawing/2014/main" id="{75790504-7FDC-EDB3-821D-BBEE8A99A930}"/>
                </a:ext>
              </a:extLst>
            </p:cNvPr>
            <p:cNvSpPr/>
            <p:nvPr/>
          </p:nvSpPr>
          <p:spPr bwMode="auto">
            <a:xfrm>
              <a:off x="7181530" y="4374582"/>
              <a:ext cx="56735" cy="37823"/>
            </a:xfrm>
            <a:custGeom>
              <a:avLst/>
              <a:gdLst>
                <a:gd name="T0" fmla="*/ 3 w 30"/>
                <a:gd name="T1" fmla="*/ 20 h 20"/>
                <a:gd name="T2" fmla="*/ 30 w 30"/>
                <a:gd name="T3" fmla="*/ 3 h 20"/>
                <a:gd name="T4" fmla="*/ 27 w 30"/>
                <a:gd name="T5" fmla="*/ 3 h 20"/>
                <a:gd name="T6" fmla="*/ 13 w 30"/>
                <a:gd name="T7" fmla="*/ 0 h 20"/>
                <a:gd name="T8" fmla="*/ 10 w 30"/>
                <a:gd name="T9" fmla="*/ 3 h 20"/>
                <a:gd name="T10" fmla="*/ 23 w 30"/>
                <a:gd name="T11" fmla="*/ 3 h 20"/>
                <a:gd name="T12" fmla="*/ 0 w 30"/>
                <a:gd name="T13" fmla="*/ 17 h 20"/>
                <a:gd name="T14" fmla="*/ 3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3" y="20"/>
                  </a:moveTo>
                  <a:lnTo>
                    <a:pt x="30" y="3"/>
                  </a:lnTo>
                  <a:lnTo>
                    <a:pt x="27" y="3"/>
                  </a:lnTo>
                  <a:lnTo>
                    <a:pt x="13" y="0"/>
                  </a:lnTo>
                  <a:lnTo>
                    <a:pt x="10" y="3"/>
                  </a:lnTo>
                  <a:lnTo>
                    <a:pt x="23" y="3"/>
                  </a:lnTo>
                  <a:lnTo>
                    <a:pt x="0" y="17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ṧlïďê">
              <a:extLst>
                <a:ext uri="{FF2B5EF4-FFF2-40B4-BE49-F238E27FC236}">
                  <a16:creationId xmlns:a16="http://schemas.microsoft.com/office/drawing/2014/main" id="{4CC5E29A-32BC-B444-324C-0FACCF11AD9B}"/>
                </a:ext>
              </a:extLst>
            </p:cNvPr>
            <p:cNvSpPr/>
            <p:nvPr/>
          </p:nvSpPr>
          <p:spPr bwMode="auto">
            <a:xfrm>
              <a:off x="7270414" y="443131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4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slíḍê">
              <a:extLst>
                <a:ext uri="{FF2B5EF4-FFF2-40B4-BE49-F238E27FC236}">
                  <a16:creationId xmlns:a16="http://schemas.microsoft.com/office/drawing/2014/main" id="{1889151B-A736-DCA1-E29A-DB8FA69EA3F6}"/>
                </a:ext>
              </a:extLst>
            </p:cNvPr>
            <p:cNvSpPr/>
            <p:nvPr/>
          </p:nvSpPr>
          <p:spPr bwMode="auto">
            <a:xfrm>
              <a:off x="7251502" y="4444555"/>
              <a:ext cx="11347" cy="5674"/>
            </a:xfrm>
            <a:custGeom>
              <a:avLst/>
              <a:gdLst>
                <a:gd name="T0" fmla="*/ 0 w 6"/>
                <a:gd name="T1" fmla="*/ 3 h 3"/>
                <a:gd name="T2" fmla="*/ 3 w 6"/>
                <a:gd name="T3" fmla="*/ 3 h 3"/>
                <a:gd name="T4" fmla="*/ 6 w 6"/>
                <a:gd name="T5" fmla="*/ 0 h 3"/>
                <a:gd name="T6" fmla="*/ 3 w 6"/>
                <a:gd name="T7" fmla="*/ 0 h 3"/>
                <a:gd name="T8" fmla="*/ 0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3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ŝ1ïḍè">
              <a:extLst>
                <a:ext uri="{FF2B5EF4-FFF2-40B4-BE49-F238E27FC236}">
                  <a16:creationId xmlns:a16="http://schemas.microsoft.com/office/drawing/2014/main" id="{2A19E69C-5034-01F1-D385-13BC3BC57EF4}"/>
                </a:ext>
              </a:extLst>
            </p:cNvPr>
            <p:cNvSpPr/>
            <p:nvPr/>
          </p:nvSpPr>
          <p:spPr bwMode="auto">
            <a:xfrm>
              <a:off x="7206114" y="4393493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5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5 h 7"/>
                <a:gd name="T18" fmla="*/ 10 w 12"/>
                <a:gd name="T19" fmla="*/ 1 h 7"/>
                <a:gd name="T20" fmla="*/ 8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9 w 12"/>
                <a:gd name="T27" fmla="*/ 2 h 7"/>
                <a:gd name="T28" fmla="*/ 8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ṧḷídê">
              <a:extLst>
                <a:ext uri="{FF2B5EF4-FFF2-40B4-BE49-F238E27FC236}">
                  <a16:creationId xmlns:a16="http://schemas.microsoft.com/office/drawing/2014/main" id="{0682949F-E4ED-0349-0B39-0C524EC25FCC}"/>
                </a:ext>
              </a:extLst>
            </p:cNvPr>
            <p:cNvSpPr/>
            <p:nvPr/>
          </p:nvSpPr>
          <p:spPr bwMode="auto">
            <a:xfrm>
              <a:off x="6990521" y="4418079"/>
              <a:ext cx="26476" cy="13239"/>
            </a:xfrm>
            <a:custGeom>
              <a:avLst/>
              <a:gdLst>
                <a:gd name="T0" fmla="*/ 14 w 14"/>
                <a:gd name="T1" fmla="*/ 7 h 7"/>
                <a:gd name="T2" fmla="*/ 0 w 14"/>
                <a:gd name="T3" fmla="*/ 0 h 7"/>
                <a:gd name="T4" fmla="*/ 0 w 14"/>
                <a:gd name="T5" fmla="*/ 0 h 7"/>
                <a:gd name="T6" fmla="*/ 11 w 14"/>
                <a:gd name="T7" fmla="*/ 7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lïḑé">
              <a:extLst>
                <a:ext uri="{FF2B5EF4-FFF2-40B4-BE49-F238E27FC236}">
                  <a16:creationId xmlns:a16="http://schemas.microsoft.com/office/drawing/2014/main" id="{5DA3E1BA-5431-30CC-7230-CBA2C211C2C0}"/>
                </a:ext>
              </a:extLst>
            </p:cNvPr>
            <p:cNvSpPr/>
            <p:nvPr/>
          </p:nvSpPr>
          <p:spPr bwMode="auto">
            <a:xfrm>
              <a:off x="7143706" y="4501290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íṥļíḋe">
              <a:extLst>
                <a:ext uri="{FF2B5EF4-FFF2-40B4-BE49-F238E27FC236}">
                  <a16:creationId xmlns:a16="http://schemas.microsoft.com/office/drawing/2014/main" id="{2EF41B60-98AD-8114-B0A2-D10B4E76738A}"/>
                </a:ext>
              </a:extLst>
            </p:cNvPr>
            <p:cNvSpPr/>
            <p:nvPr/>
          </p:nvSpPr>
          <p:spPr bwMode="auto">
            <a:xfrm>
              <a:off x="7124795" y="4512637"/>
              <a:ext cx="11347" cy="13239"/>
            </a:xfrm>
            <a:custGeom>
              <a:avLst/>
              <a:gdLst>
                <a:gd name="T0" fmla="*/ 0 w 6"/>
                <a:gd name="T1" fmla="*/ 4 h 7"/>
                <a:gd name="T2" fmla="*/ 3 w 6"/>
                <a:gd name="T3" fmla="*/ 7 h 7"/>
                <a:gd name="T4" fmla="*/ 6 w 6"/>
                <a:gd name="T5" fmla="*/ 4 h 7"/>
                <a:gd name="T6" fmla="*/ 3 w 6"/>
                <a:gd name="T7" fmla="*/ 0 h 7"/>
                <a:gd name="T8" fmla="*/ 0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4"/>
                  </a:moveTo>
                  <a:lnTo>
                    <a:pt x="3" y="7"/>
                  </a:lnTo>
                  <a:lnTo>
                    <a:pt x="6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Sḷíḋe">
              <a:extLst>
                <a:ext uri="{FF2B5EF4-FFF2-40B4-BE49-F238E27FC236}">
                  <a16:creationId xmlns:a16="http://schemas.microsoft.com/office/drawing/2014/main" id="{CC50E701-30D8-9191-9553-EC367B6C7C25}"/>
                </a:ext>
              </a:extLst>
            </p:cNvPr>
            <p:cNvSpPr/>
            <p:nvPr/>
          </p:nvSpPr>
          <p:spPr bwMode="auto">
            <a:xfrm>
              <a:off x="7079407" y="4469140"/>
              <a:ext cx="83211" cy="43497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4 w 13"/>
                <a:gd name="T15" fmla="*/ 2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şľiḍe">
              <a:extLst>
                <a:ext uri="{FF2B5EF4-FFF2-40B4-BE49-F238E27FC236}">
                  <a16:creationId xmlns:a16="http://schemas.microsoft.com/office/drawing/2014/main" id="{D547FE7B-A334-F982-9061-F46FF5DA734A}"/>
                </a:ext>
              </a:extLst>
            </p:cNvPr>
            <p:cNvSpPr/>
            <p:nvPr/>
          </p:nvSpPr>
          <p:spPr bwMode="auto">
            <a:xfrm>
              <a:off x="7035909" y="4444555"/>
              <a:ext cx="81321" cy="43497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4 h 7"/>
                <a:gd name="T4" fmla="*/ 6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9" y="1"/>
                    <a:pt x="10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ş1ïḍé">
              <a:extLst>
                <a:ext uri="{FF2B5EF4-FFF2-40B4-BE49-F238E27FC236}">
                  <a16:creationId xmlns:a16="http://schemas.microsoft.com/office/drawing/2014/main" id="{9E4DB234-C78B-E79D-1C08-F1CB785D7E1C}"/>
                </a:ext>
              </a:extLst>
            </p:cNvPr>
            <p:cNvSpPr/>
            <p:nvPr/>
          </p:nvSpPr>
          <p:spPr bwMode="auto">
            <a:xfrm>
              <a:off x="6914875" y="4520202"/>
              <a:ext cx="8321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7 w 13"/>
                <a:gd name="T9" fmla="*/ 5 h 6"/>
                <a:gd name="T10" fmla="*/ 7 w 13"/>
                <a:gd name="T11" fmla="*/ 2 h 6"/>
                <a:gd name="T12" fmla="*/ 5 w 13"/>
                <a:gd name="T13" fmla="*/ 1 h 6"/>
                <a:gd name="T14" fmla="*/ 10 w 13"/>
                <a:gd name="T15" fmla="*/ 1 h 6"/>
                <a:gd name="T16" fmla="*/ 12 w 13"/>
                <a:gd name="T17" fmla="*/ 2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2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7" y="5"/>
                  </a:cubicBezTo>
                  <a:cubicBezTo>
                    <a:pt x="9" y="4"/>
                    <a:pt x="9" y="3"/>
                    <a:pt x="7" y="2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7" y="0"/>
                    <a:pt x="8" y="0"/>
                    <a:pt x="10" y="1"/>
                  </a:cubicBezTo>
                  <a:cubicBezTo>
                    <a:pt x="11" y="2"/>
                    <a:pt x="12" y="2"/>
                    <a:pt x="12" y="2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7" y="3"/>
                    <a:pt x="8" y="4"/>
                    <a:pt x="7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1" y="4"/>
                    <a:pt x="2" y="3"/>
                    <a:pt x="4" y="2"/>
                  </a:cubicBezTo>
                  <a:cubicBezTo>
                    <a:pt x="4" y="2"/>
                    <a:pt x="5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$ḷíḓê">
              <a:extLst>
                <a:ext uri="{FF2B5EF4-FFF2-40B4-BE49-F238E27FC236}">
                  <a16:creationId xmlns:a16="http://schemas.microsoft.com/office/drawing/2014/main" id="{21B3FD5D-AFC5-667D-8FBA-46C61C4147DD}"/>
                </a:ext>
              </a:extLst>
            </p:cNvPr>
            <p:cNvSpPr/>
            <p:nvPr/>
          </p:nvSpPr>
          <p:spPr bwMode="auto">
            <a:xfrm>
              <a:off x="6971610" y="4550461"/>
              <a:ext cx="83211" cy="45388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1 h 7"/>
                <a:gd name="T16" fmla="*/ 8 w 13"/>
                <a:gd name="T17" fmla="*/ 4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2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ubicBezTo>
                    <a:pt x="6" y="6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sļîdê">
              <a:extLst>
                <a:ext uri="{FF2B5EF4-FFF2-40B4-BE49-F238E27FC236}">
                  <a16:creationId xmlns:a16="http://schemas.microsoft.com/office/drawing/2014/main" id="{261670EE-A2C5-2FCE-8936-E7212B6BE720}"/>
                </a:ext>
              </a:extLst>
            </p:cNvPr>
            <p:cNvSpPr/>
            <p:nvPr/>
          </p:nvSpPr>
          <p:spPr bwMode="auto">
            <a:xfrm>
              <a:off x="6952698" y="4563698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4 w 10"/>
                <a:gd name="T3" fmla="*/ 3 h 3"/>
                <a:gd name="T4" fmla="*/ 10 w 10"/>
                <a:gd name="T5" fmla="*/ 0 h 3"/>
                <a:gd name="T6" fmla="*/ 7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4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şľïḋè">
              <a:extLst>
                <a:ext uri="{FF2B5EF4-FFF2-40B4-BE49-F238E27FC236}">
                  <a16:creationId xmlns:a16="http://schemas.microsoft.com/office/drawing/2014/main" id="{EA46BAAC-5885-F352-6A96-96FF48453DCA}"/>
                </a:ext>
              </a:extLst>
            </p:cNvPr>
            <p:cNvSpPr/>
            <p:nvPr/>
          </p:nvSpPr>
          <p:spPr bwMode="auto">
            <a:xfrm>
              <a:off x="7016998" y="457693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sļïḓe">
              <a:extLst>
                <a:ext uri="{FF2B5EF4-FFF2-40B4-BE49-F238E27FC236}">
                  <a16:creationId xmlns:a16="http://schemas.microsoft.com/office/drawing/2014/main" id="{8FD6E30F-4BBF-24E2-B849-DB5FAB055DCF}"/>
                </a:ext>
              </a:extLst>
            </p:cNvPr>
            <p:cNvSpPr/>
            <p:nvPr/>
          </p:nvSpPr>
          <p:spPr bwMode="auto">
            <a:xfrm>
              <a:off x="6801405" y="2509893"/>
              <a:ext cx="240178" cy="442533"/>
            </a:xfrm>
            <a:custGeom>
              <a:avLst/>
              <a:gdLst>
                <a:gd name="T0" fmla="*/ 19 w 38"/>
                <a:gd name="T1" fmla="*/ 6 h 70"/>
                <a:gd name="T2" fmla="*/ 0 w 38"/>
                <a:gd name="T3" fmla="*/ 39 h 70"/>
                <a:gd name="T4" fmla="*/ 14 w 38"/>
                <a:gd name="T5" fmla="*/ 52 h 70"/>
                <a:gd name="T6" fmla="*/ 14 w 38"/>
                <a:gd name="T7" fmla="*/ 66 h 70"/>
                <a:gd name="T8" fmla="*/ 19 w 38"/>
                <a:gd name="T9" fmla="*/ 68 h 70"/>
                <a:gd name="T10" fmla="*/ 25 w 38"/>
                <a:gd name="T11" fmla="*/ 60 h 70"/>
                <a:gd name="T12" fmla="*/ 25 w 38"/>
                <a:gd name="T13" fmla="*/ 46 h 70"/>
                <a:gd name="T14" fmla="*/ 38 w 38"/>
                <a:gd name="T15" fmla="*/ 17 h 70"/>
                <a:gd name="T16" fmla="*/ 19 w 38"/>
                <a:gd name="T17" fmla="*/ 6 h 70"/>
                <a:gd name="T18" fmla="*/ 19 w 38"/>
                <a:gd name="T19" fmla="*/ 38 h 70"/>
                <a:gd name="T20" fmla="*/ 11 w 38"/>
                <a:gd name="T21" fmla="*/ 33 h 70"/>
                <a:gd name="T22" fmla="*/ 19 w 38"/>
                <a:gd name="T23" fmla="*/ 18 h 70"/>
                <a:gd name="T24" fmla="*/ 28 w 38"/>
                <a:gd name="T25" fmla="*/ 23 h 70"/>
                <a:gd name="T26" fmla="*/ 19 w 38"/>
                <a:gd name="T27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70">
                  <a:moveTo>
                    <a:pt x="19" y="6"/>
                  </a:moveTo>
                  <a:cubicBezTo>
                    <a:pt x="9" y="12"/>
                    <a:pt x="0" y="27"/>
                    <a:pt x="0" y="39"/>
                  </a:cubicBezTo>
                  <a:cubicBezTo>
                    <a:pt x="0" y="49"/>
                    <a:pt x="6" y="54"/>
                    <a:pt x="14" y="5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9"/>
                    <a:pt x="17" y="70"/>
                    <a:pt x="19" y="68"/>
                  </a:cubicBezTo>
                  <a:cubicBezTo>
                    <a:pt x="22" y="67"/>
                    <a:pt x="25" y="63"/>
                    <a:pt x="25" y="6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39"/>
                    <a:pt x="38" y="27"/>
                    <a:pt x="38" y="17"/>
                  </a:cubicBezTo>
                  <a:cubicBezTo>
                    <a:pt x="38" y="5"/>
                    <a:pt x="30" y="0"/>
                    <a:pt x="19" y="6"/>
                  </a:cubicBezTo>
                  <a:close/>
                  <a:moveTo>
                    <a:pt x="19" y="38"/>
                  </a:moveTo>
                  <a:cubicBezTo>
                    <a:pt x="15" y="41"/>
                    <a:pt x="11" y="39"/>
                    <a:pt x="11" y="33"/>
                  </a:cubicBezTo>
                  <a:cubicBezTo>
                    <a:pt x="11" y="28"/>
                    <a:pt x="14" y="21"/>
                    <a:pt x="19" y="18"/>
                  </a:cubicBezTo>
                  <a:cubicBezTo>
                    <a:pt x="24" y="15"/>
                    <a:pt x="28" y="18"/>
                    <a:pt x="28" y="23"/>
                  </a:cubicBezTo>
                  <a:cubicBezTo>
                    <a:pt x="28" y="29"/>
                    <a:pt x="24" y="35"/>
                    <a:pt x="19" y="38"/>
                  </a:cubicBezTo>
                  <a:close/>
                </a:path>
              </a:pathLst>
            </a:custGeom>
            <a:solidFill>
              <a:srgbClr val="FFD8BA"/>
            </a:solidFill>
            <a:ln w="11113" cap="flat">
              <a:solidFill>
                <a:srgbClr val="FF6F29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šḷiḋé">
              <a:extLst>
                <a:ext uri="{FF2B5EF4-FFF2-40B4-BE49-F238E27FC236}">
                  <a16:creationId xmlns:a16="http://schemas.microsoft.com/office/drawing/2014/main" id="{3A42D55C-269D-A8A4-5233-1F44D0E17ABD}"/>
                </a:ext>
              </a:extLst>
            </p:cNvPr>
            <p:cNvSpPr/>
            <p:nvPr/>
          </p:nvSpPr>
          <p:spPr bwMode="auto">
            <a:xfrm>
              <a:off x="4883764" y="2388859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ṡ1ïḋe">
              <a:extLst>
                <a:ext uri="{FF2B5EF4-FFF2-40B4-BE49-F238E27FC236}">
                  <a16:creationId xmlns:a16="http://schemas.microsoft.com/office/drawing/2014/main" id="{1696D1E3-90D8-E8AC-1F38-B6E58F53E0B4}"/>
                </a:ext>
              </a:extLst>
            </p:cNvPr>
            <p:cNvSpPr/>
            <p:nvPr/>
          </p:nvSpPr>
          <p:spPr bwMode="auto">
            <a:xfrm>
              <a:off x="4878091" y="201630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śľïḓe">
              <a:extLst>
                <a:ext uri="{FF2B5EF4-FFF2-40B4-BE49-F238E27FC236}">
                  <a16:creationId xmlns:a16="http://schemas.microsoft.com/office/drawing/2014/main" id="{A0848BAD-DABC-A77D-CDE3-BBE55BB0AF9C}"/>
                </a:ext>
              </a:extLst>
            </p:cNvPr>
            <p:cNvSpPr/>
            <p:nvPr/>
          </p:nvSpPr>
          <p:spPr bwMode="auto">
            <a:xfrm>
              <a:off x="5099357" y="214868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7 w 226"/>
                <a:gd name="T7" fmla="*/ 130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30"/>
                  </a:cubicBezTo>
                  <a:cubicBezTo>
                    <a:pt x="60" y="126"/>
                    <a:pt x="70" y="126"/>
                    <a:pt x="77" y="130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sḻîḓè">
              <a:extLst>
                <a:ext uri="{FF2B5EF4-FFF2-40B4-BE49-F238E27FC236}">
                  <a16:creationId xmlns:a16="http://schemas.microsoft.com/office/drawing/2014/main" id="{E373B217-6EE7-CC69-92F5-DE46B3009339}"/>
                </a:ext>
              </a:extLst>
            </p:cNvPr>
            <p:cNvSpPr/>
            <p:nvPr/>
          </p:nvSpPr>
          <p:spPr bwMode="auto">
            <a:xfrm>
              <a:off x="5320624" y="2717922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ṣḷïḋè">
              <a:extLst>
                <a:ext uri="{FF2B5EF4-FFF2-40B4-BE49-F238E27FC236}">
                  <a16:creationId xmlns:a16="http://schemas.microsoft.com/office/drawing/2014/main" id="{3F797EDF-DAA0-8690-712B-B686C45AA92C}"/>
                </a:ext>
              </a:extLst>
            </p:cNvPr>
            <p:cNvSpPr/>
            <p:nvPr/>
          </p:nvSpPr>
          <p:spPr bwMode="auto">
            <a:xfrm>
              <a:off x="6086545" y="2275389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$ľîďê">
              <a:extLst>
                <a:ext uri="{FF2B5EF4-FFF2-40B4-BE49-F238E27FC236}">
                  <a16:creationId xmlns:a16="http://schemas.microsoft.com/office/drawing/2014/main" id="{A232A7A1-4456-0D30-BB7F-CAD75A4DECF7}"/>
                </a:ext>
              </a:extLst>
            </p:cNvPr>
            <p:cNvSpPr/>
            <p:nvPr/>
          </p:nvSpPr>
          <p:spPr bwMode="auto">
            <a:xfrm>
              <a:off x="5674271" y="2458833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2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2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ŝḻïďé">
              <a:extLst>
                <a:ext uri="{FF2B5EF4-FFF2-40B4-BE49-F238E27FC236}">
                  <a16:creationId xmlns:a16="http://schemas.microsoft.com/office/drawing/2014/main" id="{0E457AEA-3CA7-3E74-4679-FFFE3DB96076}"/>
                </a:ext>
              </a:extLst>
            </p:cNvPr>
            <p:cNvSpPr/>
            <p:nvPr/>
          </p:nvSpPr>
          <p:spPr bwMode="auto">
            <a:xfrm>
              <a:off x="4910240" y="2186505"/>
              <a:ext cx="1866580" cy="852916"/>
            </a:xfrm>
            <a:custGeom>
              <a:avLst/>
              <a:gdLst>
                <a:gd name="T0" fmla="*/ 295 w 295"/>
                <a:gd name="T1" fmla="*/ 0 h 135"/>
                <a:gd name="T2" fmla="*/ 295 w 295"/>
                <a:gd name="T3" fmla="*/ 22 h 135"/>
                <a:gd name="T4" fmla="*/ 291 w 295"/>
                <a:gd name="T5" fmla="*/ 27 h 135"/>
                <a:gd name="T6" fmla="*/ 107 w 295"/>
                <a:gd name="T7" fmla="*/ 133 h 135"/>
                <a:gd name="T8" fmla="*/ 92 w 295"/>
                <a:gd name="T9" fmla="*/ 133 h 135"/>
                <a:gd name="T10" fmla="*/ 4 w 295"/>
                <a:gd name="T11" fmla="*/ 81 h 135"/>
                <a:gd name="T12" fmla="*/ 0 w 295"/>
                <a:gd name="T13" fmla="*/ 77 h 135"/>
                <a:gd name="T14" fmla="*/ 0 w 295"/>
                <a:gd name="T15" fmla="*/ 54 h 135"/>
                <a:gd name="T16" fmla="*/ 295 w 295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5">
                  <a:moveTo>
                    <a:pt x="295" y="0"/>
                  </a:moveTo>
                  <a:cubicBezTo>
                    <a:pt x="295" y="7"/>
                    <a:pt x="295" y="15"/>
                    <a:pt x="295" y="22"/>
                  </a:cubicBezTo>
                  <a:cubicBezTo>
                    <a:pt x="295" y="24"/>
                    <a:pt x="294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5" y="1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ṥļíḑê">
              <a:extLst>
                <a:ext uri="{FF2B5EF4-FFF2-40B4-BE49-F238E27FC236}">
                  <a16:creationId xmlns:a16="http://schemas.microsoft.com/office/drawing/2014/main" id="{C466D320-D627-E5AF-F7A7-A6CD041D9B57}"/>
                </a:ext>
              </a:extLst>
            </p:cNvPr>
            <p:cNvSpPr/>
            <p:nvPr/>
          </p:nvSpPr>
          <p:spPr bwMode="auto">
            <a:xfrm>
              <a:off x="4902676" y="1813945"/>
              <a:ext cx="1879818" cy="1087420"/>
            </a:xfrm>
            <a:custGeom>
              <a:avLst/>
              <a:gdLst>
                <a:gd name="T0" fmla="*/ 5 w 297"/>
                <a:gd name="T1" fmla="*/ 109 h 172"/>
                <a:gd name="T2" fmla="*/ 189 w 297"/>
                <a:gd name="T3" fmla="*/ 3 h 172"/>
                <a:gd name="T4" fmla="*/ 204 w 297"/>
                <a:gd name="T5" fmla="*/ 3 h 172"/>
                <a:gd name="T6" fmla="*/ 292 w 297"/>
                <a:gd name="T7" fmla="*/ 54 h 172"/>
                <a:gd name="T8" fmla="*/ 292 w 297"/>
                <a:gd name="T9" fmla="*/ 63 h 172"/>
                <a:gd name="T10" fmla="*/ 108 w 297"/>
                <a:gd name="T11" fmla="*/ 169 h 172"/>
                <a:gd name="T12" fmla="*/ 93 w 297"/>
                <a:gd name="T13" fmla="*/ 169 h 172"/>
                <a:gd name="T14" fmla="*/ 4 w 297"/>
                <a:gd name="T15" fmla="*/ 118 h 172"/>
                <a:gd name="T16" fmla="*/ 5 w 297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2">
                  <a:moveTo>
                    <a:pt x="5" y="109"/>
                  </a:moveTo>
                  <a:cubicBezTo>
                    <a:pt x="189" y="3"/>
                    <a:pt x="189" y="3"/>
                    <a:pt x="189" y="3"/>
                  </a:cubicBezTo>
                  <a:cubicBezTo>
                    <a:pt x="193" y="0"/>
                    <a:pt x="200" y="0"/>
                    <a:pt x="204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7" y="57"/>
                    <a:pt x="297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5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šľíḍé">
              <a:extLst>
                <a:ext uri="{FF2B5EF4-FFF2-40B4-BE49-F238E27FC236}">
                  <a16:creationId xmlns:a16="http://schemas.microsoft.com/office/drawing/2014/main" id="{34D67489-CA78-500C-C84C-CB6E0A604F11}"/>
                </a:ext>
              </a:extLst>
            </p:cNvPr>
            <p:cNvSpPr/>
            <p:nvPr/>
          </p:nvSpPr>
          <p:spPr bwMode="auto">
            <a:xfrm>
              <a:off x="5131507" y="1946326"/>
              <a:ext cx="1424047" cy="822657"/>
            </a:xfrm>
            <a:custGeom>
              <a:avLst/>
              <a:gdLst>
                <a:gd name="T0" fmla="*/ 1 w 225"/>
                <a:gd name="T1" fmla="*/ 102 h 130"/>
                <a:gd name="T2" fmla="*/ 49 w 225"/>
                <a:gd name="T3" fmla="*/ 129 h 130"/>
                <a:gd name="T4" fmla="*/ 53 w 225"/>
                <a:gd name="T5" fmla="*/ 129 h 130"/>
                <a:gd name="T6" fmla="*/ 77 w 225"/>
                <a:gd name="T7" fmla="*/ 129 h 130"/>
                <a:gd name="T8" fmla="*/ 81 w 225"/>
                <a:gd name="T9" fmla="*/ 129 h 130"/>
                <a:gd name="T10" fmla="*/ 224 w 225"/>
                <a:gd name="T11" fmla="*/ 47 h 130"/>
                <a:gd name="T12" fmla="*/ 224 w 225"/>
                <a:gd name="T13" fmla="*/ 45 h 130"/>
                <a:gd name="T14" fmla="*/ 224 w 225"/>
                <a:gd name="T15" fmla="*/ 31 h 130"/>
                <a:gd name="T16" fmla="*/ 224 w 225"/>
                <a:gd name="T17" fmla="*/ 28 h 130"/>
                <a:gd name="T18" fmla="*/ 176 w 225"/>
                <a:gd name="T19" fmla="*/ 1 h 130"/>
                <a:gd name="T20" fmla="*/ 172 w 225"/>
                <a:gd name="T21" fmla="*/ 0 h 130"/>
                <a:gd name="T22" fmla="*/ 148 w 225"/>
                <a:gd name="T23" fmla="*/ 0 h 130"/>
                <a:gd name="T24" fmla="*/ 144 w 225"/>
                <a:gd name="T25" fmla="*/ 1 h 130"/>
                <a:gd name="T26" fmla="*/ 1 w 225"/>
                <a:gd name="T27" fmla="*/ 83 h 130"/>
                <a:gd name="T28" fmla="*/ 1 w 225"/>
                <a:gd name="T29" fmla="*/ 85 h 130"/>
                <a:gd name="T30" fmla="*/ 1 w 225"/>
                <a:gd name="T31" fmla="*/ 99 h 130"/>
                <a:gd name="T32" fmla="*/ 1 w 225"/>
                <a:gd name="T33" fmla="*/ 102 h 130"/>
                <a:gd name="T34" fmla="*/ 82 w 225"/>
                <a:gd name="T35" fmla="*/ 47 h 130"/>
                <a:gd name="T36" fmla="*/ 143 w 225"/>
                <a:gd name="T37" fmla="*/ 47 h 130"/>
                <a:gd name="T38" fmla="*/ 143 w 225"/>
                <a:gd name="T39" fmla="*/ 83 h 130"/>
                <a:gd name="T40" fmla="*/ 82 w 225"/>
                <a:gd name="T41" fmla="*/ 83 h 130"/>
                <a:gd name="T42" fmla="*/ 82 w 225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0">
                  <a:moveTo>
                    <a:pt x="1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8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29"/>
                    <a:pt x="225" y="29"/>
                    <a:pt x="224" y="28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6" y="89"/>
                    <a:pt x="6" y="95"/>
                    <a:pt x="1" y="99"/>
                  </a:cubicBezTo>
                  <a:cubicBezTo>
                    <a:pt x="0" y="100"/>
                    <a:pt x="0" y="101"/>
                    <a:pt x="1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š1íḋé">
              <a:extLst>
                <a:ext uri="{FF2B5EF4-FFF2-40B4-BE49-F238E27FC236}">
                  <a16:creationId xmlns:a16="http://schemas.microsoft.com/office/drawing/2014/main" id="{73AD056F-9B1A-A04A-BED0-9B9D2242C564}"/>
                </a:ext>
              </a:extLst>
            </p:cNvPr>
            <p:cNvSpPr/>
            <p:nvPr/>
          </p:nvSpPr>
          <p:spPr bwMode="auto">
            <a:xfrm>
              <a:off x="5345208" y="2515568"/>
              <a:ext cx="22315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ṧlîḓe">
              <a:extLst>
                <a:ext uri="{FF2B5EF4-FFF2-40B4-BE49-F238E27FC236}">
                  <a16:creationId xmlns:a16="http://schemas.microsoft.com/office/drawing/2014/main" id="{47A031AD-AEF5-1C0D-88B0-950DC44A6BB1}"/>
                </a:ext>
              </a:extLst>
            </p:cNvPr>
            <p:cNvSpPr/>
            <p:nvPr/>
          </p:nvSpPr>
          <p:spPr bwMode="auto">
            <a:xfrm>
              <a:off x="6118695" y="2073035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8 w 35"/>
                <a:gd name="T3" fmla="*/ 3 h 20"/>
                <a:gd name="T4" fmla="*/ 28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5" y="7"/>
                    <a:pt x="35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šlîďe">
              <a:extLst>
                <a:ext uri="{FF2B5EF4-FFF2-40B4-BE49-F238E27FC236}">
                  <a16:creationId xmlns:a16="http://schemas.microsoft.com/office/drawing/2014/main" id="{E377B366-650D-14A6-8712-4CEFC9DADDA7}"/>
                </a:ext>
              </a:extLst>
            </p:cNvPr>
            <p:cNvSpPr/>
            <p:nvPr/>
          </p:nvSpPr>
          <p:spPr bwMode="auto">
            <a:xfrm>
              <a:off x="5706421" y="2256477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1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2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0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1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2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ṩliḓè">
              <a:extLst>
                <a:ext uri="{FF2B5EF4-FFF2-40B4-BE49-F238E27FC236}">
                  <a16:creationId xmlns:a16="http://schemas.microsoft.com/office/drawing/2014/main" id="{BA4D63E5-ED63-3522-C7AC-E070FA52A025}"/>
                </a:ext>
              </a:extLst>
            </p:cNvPr>
            <p:cNvSpPr/>
            <p:nvPr/>
          </p:nvSpPr>
          <p:spPr bwMode="auto">
            <a:xfrm>
              <a:off x="4821356" y="2021973"/>
              <a:ext cx="1859015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7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1ïḓè">
              <a:extLst>
                <a:ext uri="{FF2B5EF4-FFF2-40B4-BE49-F238E27FC236}">
                  <a16:creationId xmlns:a16="http://schemas.microsoft.com/office/drawing/2014/main" id="{F049334E-3E51-DC7F-8A10-B5E7D7093937}"/>
                </a:ext>
              </a:extLst>
            </p:cNvPr>
            <p:cNvSpPr/>
            <p:nvPr/>
          </p:nvSpPr>
          <p:spPr bwMode="auto">
            <a:xfrm>
              <a:off x="4813792" y="1655087"/>
              <a:ext cx="1874145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ïṣḻïḋe">
              <a:extLst>
                <a:ext uri="{FF2B5EF4-FFF2-40B4-BE49-F238E27FC236}">
                  <a16:creationId xmlns:a16="http://schemas.microsoft.com/office/drawing/2014/main" id="{9834BD5D-D09A-0CC6-0593-4F36E83B0B66}"/>
                </a:ext>
              </a:extLst>
            </p:cNvPr>
            <p:cNvSpPr/>
            <p:nvPr/>
          </p:nvSpPr>
          <p:spPr bwMode="auto">
            <a:xfrm>
              <a:off x="5035057" y="1781796"/>
              <a:ext cx="1431612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29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29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8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5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ŝľíde">
              <a:extLst>
                <a:ext uri="{FF2B5EF4-FFF2-40B4-BE49-F238E27FC236}">
                  <a16:creationId xmlns:a16="http://schemas.microsoft.com/office/drawing/2014/main" id="{44F68972-57EE-D91F-C372-86437243EBF6}"/>
                </a:ext>
              </a:extLst>
            </p:cNvPr>
            <p:cNvSpPr/>
            <p:nvPr/>
          </p:nvSpPr>
          <p:spPr bwMode="auto">
            <a:xfrm>
              <a:off x="5258215" y="2351036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8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8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Sḷîḑê">
              <a:extLst>
                <a:ext uri="{FF2B5EF4-FFF2-40B4-BE49-F238E27FC236}">
                  <a16:creationId xmlns:a16="http://schemas.microsoft.com/office/drawing/2014/main" id="{7F5BC19B-5DA2-6F58-FB85-60E1B12CBB68}"/>
                </a:ext>
              </a:extLst>
            </p:cNvPr>
            <p:cNvSpPr/>
            <p:nvPr/>
          </p:nvSpPr>
          <p:spPr bwMode="auto">
            <a:xfrm>
              <a:off x="6029810" y="190850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ṡḻíḍê">
              <a:extLst>
                <a:ext uri="{FF2B5EF4-FFF2-40B4-BE49-F238E27FC236}">
                  <a16:creationId xmlns:a16="http://schemas.microsoft.com/office/drawing/2014/main" id="{0D79DEE8-F277-E284-E4A8-F5E51DE84ED3}"/>
                </a:ext>
              </a:extLst>
            </p:cNvPr>
            <p:cNvSpPr/>
            <p:nvPr/>
          </p:nvSpPr>
          <p:spPr bwMode="auto">
            <a:xfrm>
              <a:off x="5611863" y="2097620"/>
              <a:ext cx="272328" cy="172097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1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2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2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8"/>
                    <a:pt x="15" y="18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2"/>
                  </a:moveTo>
                  <a:cubicBezTo>
                    <a:pt x="10" y="11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2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$1ïḑé">
              <a:extLst>
                <a:ext uri="{FF2B5EF4-FFF2-40B4-BE49-F238E27FC236}">
                  <a16:creationId xmlns:a16="http://schemas.microsoft.com/office/drawing/2014/main" id="{649D95D7-1EA2-90BA-DC54-2533C045989A}"/>
                </a:ext>
              </a:extLst>
            </p:cNvPr>
            <p:cNvSpPr/>
            <p:nvPr/>
          </p:nvSpPr>
          <p:spPr bwMode="auto">
            <a:xfrm>
              <a:off x="4959411" y="1876354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s1ïḓe">
              <a:extLst>
                <a:ext uri="{FF2B5EF4-FFF2-40B4-BE49-F238E27FC236}">
                  <a16:creationId xmlns:a16="http://schemas.microsoft.com/office/drawing/2014/main" id="{6FFED525-5A43-2C94-0F51-2EA2107F87CE}"/>
                </a:ext>
              </a:extLst>
            </p:cNvPr>
            <p:cNvSpPr/>
            <p:nvPr/>
          </p:nvSpPr>
          <p:spPr bwMode="auto">
            <a:xfrm>
              <a:off x="4953738" y="1509468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2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2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iṧļiďe">
              <a:extLst>
                <a:ext uri="{FF2B5EF4-FFF2-40B4-BE49-F238E27FC236}">
                  <a16:creationId xmlns:a16="http://schemas.microsoft.com/office/drawing/2014/main" id="{C8D53950-582A-4FD2-9C33-13C7446C2B9E}"/>
                </a:ext>
              </a:extLst>
            </p:cNvPr>
            <p:cNvSpPr/>
            <p:nvPr/>
          </p:nvSpPr>
          <p:spPr bwMode="auto">
            <a:xfrm>
              <a:off x="5175003" y="1636175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8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8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8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ŝľiḑé">
              <a:extLst>
                <a:ext uri="{FF2B5EF4-FFF2-40B4-BE49-F238E27FC236}">
                  <a16:creationId xmlns:a16="http://schemas.microsoft.com/office/drawing/2014/main" id="{A4136D78-E77C-72EA-C42D-B056ABBE0066}"/>
                </a:ext>
              </a:extLst>
            </p:cNvPr>
            <p:cNvSpPr/>
            <p:nvPr/>
          </p:nvSpPr>
          <p:spPr bwMode="auto">
            <a:xfrm>
              <a:off x="5396270" y="2212981"/>
              <a:ext cx="215593" cy="124817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$ḻídè">
              <a:extLst>
                <a:ext uri="{FF2B5EF4-FFF2-40B4-BE49-F238E27FC236}">
                  <a16:creationId xmlns:a16="http://schemas.microsoft.com/office/drawing/2014/main" id="{8575D32D-1A18-ED1F-C77A-5F7529267DCF}"/>
                </a:ext>
              </a:extLst>
            </p:cNvPr>
            <p:cNvSpPr/>
            <p:nvPr/>
          </p:nvSpPr>
          <p:spPr bwMode="auto">
            <a:xfrm>
              <a:off x="6162191" y="1762884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íṣlïḑê">
              <a:extLst>
                <a:ext uri="{FF2B5EF4-FFF2-40B4-BE49-F238E27FC236}">
                  <a16:creationId xmlns:a16="http://schemas.microsoft.com/office/drawing/2014/main" id="{6093FD5C-A389-6D3E-3A3E-8EAC83E0256B}"/>
                </a:ext>
              </a:extLst>
            </p:cNvPr>
            <p:cNvSpPr/>
            <p:nvPr/>
          </p:nvSpPr>
          <p:spPr bwMode="auto">
            <a:xfrm>
              <a:off x="5751809" y="1952001"/>
              <a:ext cx="270437" cy="172097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3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šlîďê">
              <a:extLst>
                <a:ext uri="{FF2B5EF4-FFF2-40B4-BE49-F238E27FC236}">
                  <a16:creationId xmlns:a16="http://schemas.microsoft.com/office/drawing/2014/main" id="{51D1972F-084E-3426-7F12-69F6E4F6A7AA}"/>
                </a:ext>
              </a:extLst>
            </p:cNvPr>
            <p:cNvSpPr/>
            <p:nvPr/>
          </p:nvSpPr>
          <p:spPr bwMode="auto">
            <a:xfrm>
              <a:off x="5390596" y="2920277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ṣľîḍê">
              <a:extLst>
                <a:ext uri="{FF2B5EF4-FFF2-40B4-BE49-F238E27FC236}">
                  <a16:creationId xmlns:a16="http://schemas.microsoft.com/office/drawing/2014/main" id="{BDD79C89-09AA-573C-16EB-88227E31D550}"/>
                </a:ext>
              </a:extLst>
            </p:cNvPr>
            <p:cNvSpPr/>
            <p:nvPr/>
          </p:nvSpPr>
          <p:spPr bwMode="auto">
            <a:xfrm>
              <a:off x="5384923" y="2553391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ṩľïḓé">
              <a:extLst>
                <a:ext uri="{FF2B5EF4-FFF2-40B4-BE49-F238E27FC236}">
                  <a16:creationId xmlns:a16="http://schemas.microsoft.com/office/drawing/2014/main" id="{4A186DB4-BF39-A7DB-FC25-4328C4D8290B}"/>
                </a:ext>
              </a:extLst>
            </p:cNvPr>
            <p:cNvSpPr/>
            <p:nvPr/>
          </p:nvSpPr>
          <p:spPr bwMode="auto">
            <a:xfrm>
              <a:off x="5606189" y="2680098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$ļíḍè">
              <a:extLst>
                <a:ext uri="{FF2B5EF4-FFF2-40B4-BE49-F238E27FC236}">
                  <a16:creationId xmlns:a16="http://schemas.microsoft.com/office/drawing/2014/main" id="{ADCFD0D8-E4A0-E13A-7445-03FC5F9C6414}"/>
                </a:ext>
              </a:extLst>
            </p:cNvPr>
            <p:cNvSpPr/>
            <p:nvPr/>
          </p:nvSpPr>
          <p:spPr bwMode="auto">
            <a:xfrm>
              <a:off x="5827456" y="3255012"/>
              <a:ext cx="215593" cy="121035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ï$1îḍe">
              <a:extLst>
                <a:ext uri="{FF2B5EF4-FFF2-40B4-BE49-F238E27FC236}">
                  <a16:creationId xmlns:a16="http://schemas.microsoft.com/office/drawing/2014/main" id="{3AA6BF1E-239E-2B4C-6CD0-4FBD3F7FB47D}"/>
                </a:ext>
              </a:extLst>
            </p:cNvPr>
            <p:cNvSpPr/>
            <p:nvPr/>
          </p:nvSpPr>
          <p:spPr bwMode="auto">
            <a:xfrm>
              <a:off x="6593377" y="2806807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7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3" y="20"/>
                    <a:pt x="13" y="20"/>
                    <a:pt x="7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$lîḋe">
              <a:extLst>
                <a:ext uri="{FF2B5EF4-FFF2-40B4-BE49-F238E27FC236}">
                  <a16:creationId xmlns:a16="http://schemas.microsoft.com/office/drawing/2014/main" id="{1D784BF7-5C3E-3CBF-1627-027AD5F1E618}"/>
                </a:ext>
              </a:extLst>
            </p:cNvPr>
            <p:cNvSpPr/>
            <p:nvPr/>
          </p:nvSpPr>
          <p:spPr bwMode="auto">
            <a:xfrm>
              <a:off x="6181103" y="2995923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şḷîdê">
              <a:extLst>
                <a:ext uri="{FF2B5EF4-FFF2-40B4-BE49-F238E27FC236}">
                  <a16:creationId xmlns:a16="http://schemas.microsoft.com/office/drawing/2014/main" id="{87F322B8-1353-68D9-9965-E439B3FD8CE8}"/>
                </a:ext>
              </a:extLst>
            </p:cNvPr>
            <p:cNvSpPr/>
            <p:nvPr/>
          </p:nvSpPr>
          <p:spPr bwMode="auto">
            <a:xfrm>
              <a:off x="5415182" y="2717922"/>
              <a:ext cx="1866580" cy="860480"/>
            </a:xfrm>
            <a:custGeom>
              <a:avLst/>
              <a:gdLst>
                <a:gd name="T0" fmla="*/ 295 w 295"/>
                <a:gd name="T1" fmla="*/ 0 h 136"/>
                <a:gd name="T2" fmla="*/ 295 w 295"/>
                <a:gd name="T3" fmla="*/ 23 h 136"/>
                <a:gd name="T4" fmla="*/ 292 w 295"/>
                <a:gd name="T5" fmla="*/ 27 h 136"/>
                <a:gd name="T6" fmla="*/ 108 w 295"/>
                <a:gd name="T7" fmla="*/ 133 h 136"/>
                <a:gd name="T8" fmla="*/ 92 w 295"/>
                <a:gd name="T9" fmla="*/ 133 h 136"/>
                <a:gd name="T10" fmla="*/ 4 w 295"/>
                <a:gd name="T11" fmla="*/ 82 h 136"/>
                <a:gd name="T12" fmla="*/ 1 w 295"/>
                <a:gd name="T13" fmla="*/ 77 h 136"/>
                <a:gd name="T14" fmla="*/ 0 w 295"/>
                <a:gd name="T15" fmla="*/ 55 h 136"/>
                <a:gd name="T16" fmla="*/ 295 w 295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6">
                  <a:moveTo>
                    <a:pt x="295" y="0"/>
                  </a:moveTo>
                  <a:cubicBezTo>
                    <a:pt x="295" y="8"/>
                    <a:pt x="295" y="15"/>
                    <a:pt x="295" y="23"/>
                  </a:cubicBezTo>
                  <a:cubicBezTo>
                    <a:pt x="295" y="24"/>
                    <a:pt x="294" y="26"/>
                    <a:pt x="292" y="27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3" y="136"/>
                    <a:pt x="97" y="136"/>
                    <a:pt x="92" y="13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0"/>
                    <a:pt x="1" y="79"/>
                    <a:pt x="1" y="77"/>
                  </a:cubicBezTo>
                  <a:cubicBezTo>
                    <a:pt x="1" y="70"/>
                    <a:pt x="0" y="62"/>
                    <a:pt x="0" y="55"/>
                  </a:cubicBezTo>
                  <a:cubicBezTo>
                    <a:pt x="0" y="56"/>
                    <a:pt x="295" y="2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ŝḻiḋé">
              <a:extLst>
                <a:ext uri="{FF2B5EF4-FFF2-40B4-BE49-F238E27FC236}">
                  <a16:creationId xmlns:a16="http://schemas.microsoft.com/office/drawing/2014/main" id="{58A76212-31D0-3EF3-9A69-AADF00D68E4A}"/>
                </a:ext>
              </a:extLst>
            </p:cNvPr>
            <p:cNvSpPr/>
            <p:nvPr/>
          </p:nvSpPr>
          <p:spPr bwMode="auto">
            <a:xfrm>
              <a:off x="5409508" y="2351036"/>
              <a:ext cx="1879818" cy="1081746"/>
            </a:xfrm>
            <a:custGeom>
              <a:avLst/>
              <a:gdLst>
                <a:gd name="T0" fmla="*/ 5 w 297"/>
                <a:gd name="T1" fmla="*/ 108 h 171"/>
                <a:gd name="T2" fmla="*/ 189 w 297"/>
                <a:gd name="T3" fmla="*/ 2 h 171"/>
                <a:gd name="T4" fmla="*/ 204 w 297"/>
                <a:gd name="T5" fmla="*/ 2 h 171"/>
                <a:gd name="T6" fmla="*/ 293 w 297"/>
                <a:gd name="T7" fmla="*/ 54 h 171"/>
                <a:gd name="T8" fmla="*/ 293 w 297"/>
                <a:gd name="T9" fmla="*/ 62 h 171"/>
                <a:gd name="T10" fmla="*/ 108 w 297"/>
                <a:gd name="T11" fmla="*/ 169 h 171"/>
                <a:gd name="T12" fmla="*/ 93 w 297"/>
                <a:gd name="T13" fmla="*/ 169 h 171"/>
                <a:gd name="T14" fmla="*/ 5 w 297"/>
                <a:gd name="T15" fmla="*/ 117 h 171"/>
                <a:gd name="T16" fmla="*/ 5 w 297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1">
                  <a:moveTo>
                    <a:pt x="5" y="108"/>
                  </a:moveTo>
                  <a:cubicBezTo>
                    <a:pt x="189" y="2"/>
                    <a:pt x="189" y="2"/>
                    <a:pt x="189" y="2"/>
                  </a:cubicBezTo>
                  <a:cubicBezTo>
                    <a:pt x="193" y="0"/>
                    <a:pt x="200" y="0"/>
                    <a:pt x="204" y="2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7" y="56"/>
                    <a:pt x="297" y="60"/>
                    <a:pt x="293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15"/>
                    <a:pt x="0" y="111"/>
                    <a:pt x="5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ṥḻîḑè">
              <a:extLst>
                <a:ext uri="{FF2B5EF4-FFF2-40B4-BE49-F238E27FC236}">
                  <a16:creationId xmlns:a16="http://schemas.microsoft.com/office/drawing/2014/main" id="{C6D0C209-CAD2-3CBA-A2F4-EA95FB2285DC}"/>
                </a:ext>
              </a:extLst>
            </p:cNvPr>
            <p:cNvSpPr/>
            <p:nvPr/>
          </p:nvSpPr>
          <p:spPr bwMode="auto">
            <a:xfrm>
              <a:off x="5636448" y="2477744"/>
              <a:ext cx="1424047" cy="828330"/>
            </a:xfrm>
            <a:custGeom>
              <a:avLst/>
              <a:gdLst>
                <a:gd name="T0" fmla="*/ 1 w 225"/>
                <a:gd name="T1" fmla="*/ 102 h 131"/>
                <a:gd name="T2" fmla="*/ 49 w 225"/>
                <a:gd name="T3" fmla="*/ 130 h 131"/>
                <a:gd name="T4" fmla="*/ 53 w 225"/>
                <a:gd name="T5" fmla="*/ 130 h 131"/>
                <a:gd name="T6" fmla="*/ 77 w 225"/>
                <a:gd name="T7" fmla="*/ 130 h 131"/>
                <a:gd name="T8" fmla="*/ 81 w 225"/>
                <a:gd name="T9" fmla="*/ 130 h 131"/>
                <a:gd name="T10" fmla="*/ 224 w 225"/>
                <a:gd name="T11" fmla="*/ 47 h 131"/>
                <a:gd name="T12" fmla="*/ 224 w 225"/>
                <a:gd name="T13" fmla="*/ 45 h 131"/>
                <a:gd name="T14" fmla="*/ 224 w 225"/>
                <a:gd name="T15" fmla="*/ 31 h 131"/>
                <a:gd name="T16" fmla="*/ 224 w 225"/>
                <a:gd name="T17" fmla="*/ 29 h 131"/>
                <a:gd name="T18" fmla="*/ 176 w 225"/>
                <a:gd name="T19" fmla="*/ 1 h 131"/>
                <a:gd name="T20" fmla="*/ 172 w 225"/>
                <a:gd name="T21" fmla="*/ 1 h 131"/>
                <a:gd name="T22" fmla="*/ 148 w 225"/>
                <a:gd name="T23" fmla="*/ 1 h 131"/>
                <a:gd name="T24" fmla="*/ 144 w 225"/>
                <a:gd name="T25" fmla="*/ 1 h 131"/>
                <a:gd name="T26" fmla="*/ 2 w 225"/>
                <a:gd name="T27" fmla="*/ 83 h 131"/>
                <a:gd name="T28" fmla="*/ 1 w 225"/>
                <a:gd name="T29" fmla="*/ 86 h 131"/>
                <a:gd name="T30" fmla="*/ 1 w 225"/>
                <a:gd name="T31" fmla="*/ 100 h 131"/>
                <a:gd name="T32" fmla="*/ 1 w 225"/>
                <a:gd name="T33" fmla="*/ 102 h 131"/>
                <a:gd name="T34" fmla="*/ 82 w 225"/>
                <a:gd name="T35" fmla="*/ 48 h 131"/>
                <a:gd name="T36" fmla="*/ 143 w 225"/>
                <a:gd name="T37" fmla="*/ 48 h 131"/>
                <a:gd name="T38" fmla="*/ 143 w 225"/>
                <a:gd name="T39" fmla="*/ 83 h 131"/>
                <a:gd name="T40" fmla="*/ 82 w 225"/>
                <a:gd name="T41" fmla="*/ 83 h 131"/>
                <a:gd name="T42" fmla="*/ 82 w 225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1">
                  <a:moveTo>
                    <a:pt x="1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8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30"/>
                    <a:pt x="225" y="29"/>
                    <a:pt x="224" y="29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6" y="90"/>
                    <a:pt x="6" y="96"/>
                    <a:pt x="1" y="100"/>
                  </a:cubicBezTo>
                  <a:cubicBezTo>
                    <a:pt x="0" y="101"/>
                    <a:pt x="0" y="101"/>
                    <a:pt x="1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6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ṥľïḓé">
              <a:extLst>
                <a:ext uri="{FF2B5EF4-FFF2-40B4-BE49-F238E27FC236}">
                  <a16:creationId xmlns:a16="http://schemas.microsoft.com/office/drawing/2014/main" id="{77973DC3-2726-9980-981B-72B3697D7869}"/>
                </a:ext>
              </a:extLst>
            </p:cNvPr>
            <p:cNvSpPr/>
            <p:nvPr/>
          </p:nvSpPr>
          <p:spPr bwMode="auto">
            <a:xfrm>
              <a:off x="5852040" y="3052658"/>
              <a:ext cx="221267" cy="121035"/>
            </a:xfrm>
            <a:custGeom>
              <a:avLst/>
              <a:gdLst>
                <a:gd name="T0" fmla="*/ 7 w 35"/>
                <a:gd name="T1" fmla="*/ 3 h 19"/>
                <a:gd name="T2" fmla="*/ 29 w 35"/>
                <a:gd name="T3" fmla="*/ 3 h 19"/>
                <a:gd name="T4" fmla="*/ 29 w 35"/>
                <a:gd name="T5" fmla="*/ 16 h 19"/>
                <a:gd name="T6" fmla="*/ 7 w 35"/>
                <a:gd name="T7" fmla="*/ 16 h 19"/>
                <a:gd name="T8" fmla="*/ 7 w 35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7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2"/>
                    <a:pt x="29" y="16"/>
                  </a:cubicBezTo>
                  <a:cubicBezTo>
                    <a:pt x="23" y="19"/>
                    <a:pt x="13" y="19"/>
                    <a:pt x="7" y="16"/>
                  </a:cubicBezTo>
                  <a:cubicBezTo>
                    <a:pt x="0" y="12"/>
                    <a:pt x="0" y="7"/>
                    <a:pt x="7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ïṩlíďe">
              <a:extLst>
                <a:ext uri="{FF2B5EF4-FFF2-40B4-BE49-F238E27FC236}">
                  <a16:creationId xmlns:a16="http://schemas.microsoft.com/office/drawing/2014/main" id="{FA1E5B3E-F360-4AEC-9F4B-D341D8D78BE7}"/>
                </a:ext>
              </a:extLst>
            </p:cNvPr>
            <p:cNvSpPr/>
            <p:nvPr/>
          </p:nvSpPr>
          <p:spPr bwMode="auto">
            <a:xfrm>
              <a:off x="6623635" y="2604452"/>
              <a:ext cx="223157" cy="126709"/>
            </a:xfrm>
            <a:custGeom>
              <a:avLst/>
              <a:gdLst>
                <a:gd name="T0" fmla="*/ 6 w 35"/>
                <a:gd name="T1" fmla="*/ 4 h 20"/>
                <a:gd name="T2" fmla="*/ 29 w 35"/>
                <a:gd name="T3" fmla="*/ 4 h 20"/>
                <a:gd name="T4" fmla="*/ 28 w 35"/>
                <a:gd name="T5" fmla="*/ 17 h 20"/>
                <a:gd name="T6" fmla="*/ 6 w 35"/>
                <a:gd name="T7" fmla="*/ 17 h 20"/>
                <a:gd name="T8" fmla="*/ 6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4"/>
                  </a:moveTo>
                  <a:cubicBezTo>
                    <a:pt x="13" y="0"/>
                    <a:pt x="22" y="0"/>
                    <a:pt x="29" y="4"/>
                  </a:cubicBezTo>
                  <a:cubicBezTo>
                    <a:pt x="35" y="7"/>
                    <a:pt x="35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îṩlíďé">
              <a:extLst>
                <a:ext uri="{FF2B5EF4-FFF2-40B4-BE49-F238E27FC236}">
                  <a16:creationId xmlns:a16="http://schemas.microsoft.com/office/drawing/2014/main" id="{82F4260A-D19D-DACB-EDB5-1FE5A2F20999}"/>
                </a:ext>
              </a:extLst>
            </p:cNvPr>
            <p:cNvSpPr/>
            <p:nvPr/>
          </p:nvSpPr>
          <p:spPr bwMode="auto">
            <a:xfrm>
              <a:off x="6213253" y="2793568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1 w 43"/>
                <a:gd name="T7" fmla="*/ 4 h 27"/>
                <a:gd name="T8" fmla="*/ 17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9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ṧ1îdé">
              <a:extLst>
                <a:ext uri="{FF2B5EF4-FFF2-40B4-BE49-F238E27FC236}">
                  <a16:creationId xmlns:a16="http://schemas.microsoft.com/office/drawing/2014/main" id="{9C768117-D6CD-E506-C065-CBA373344F48}"/>
                </a:ext>
              </a:extLst>
            </p:cNvPr>
            <p:cNvSpPr/>
            <p:nvPr/>
          </p:nvSpPr>
          <p:spPr bwMode="auto">
            <a:xfrm>
              <a:off x="3815257" y="4089016"/>
              <a:ext cx="1859015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ṧ1íḑê">
              <a:extLst>
                <a:ext uri="{FF2B5EF4-FFF2-40B4-BE49-F238E27FC236}">
                  <a16:creationId xmlns:a16="http://schemas.microsoft.com/office/drawing/2014/main" id="{9F80784B-8B5E-1721-5CB5-B07CA1D6E903}"/>
                </a:ext>
              </a:extLst>
            </p:cNvPr>
            <p:cNvSpPr/>
            <p:nvPr/>
          </p:nvSpPr>
          <p:spPr bwMode="auto">
            <a:xfrm>
              <a:off x="3807692" y="3716456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Sļïḋé">
              <a:extLst>
                <a:ext uri="{FF2B5EF4-FFF2-40B4-BE49-F238E27FC236}">
                  <a16:creationId xmlns:a16="http://schemas.microsoft.com/office/drawing/2014/main" id="{DE7C3189-518B-5630-FBE4-9577E2533FCD}"/>
                </a:ext>
              </a:extLst>
            </p:cNvPr>
            <p:cNvSpPr/>
            <p:nvPr/>
          </p:nvSpPr>
          <p:spPr bwMode="auto">
            <a:xfrm>
              <a:off x="4028958" y="3848838"/>
              <a:ext cx="1431612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2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7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6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s1iḓé">
              <a:extLst>
                <a:ext uri="{FF2B5EF4-FFF2-40B4-BE49-F238E27FC236}">
                  <a16:creationId xmlns:a16="http://schemas.microsoft.com/office/drawing/2014/main" id="{C5B58DE5-0D3E-F3CB-EAAC-AA641A22D4E7}"/>
                </a:ext>
              </a:extLst>
            </p:cNvPr>
            <p:cNvSpPr/>
            <p:nvPr/>
          </p:nvSpPr>
          <p:spPr bwMode="auto">
            <a:xfrm>
              <a:off x="4252115" y="4418079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ïşḷîḑé">
              <a:extLst>
                <a:ext uri="{FF2B5EF4-FFF2-40B4-BE49-F238E27FC236}">
                  <a16:creationId xmlns:a16="http://schemas.microsoft.com/office/drawing/2014/main" id="{65063EDB-5AF5-B72A-2982-BCB20E45B209}"/>
                </a:ext>
              </a:extLst>
            </p:cNvPr>
            <p:cNvSpPr/>
            <p:nvPr/>
          </p:nvSpPr>
          <p:spPr bwMode="auto">
            <a:xfrm>
              <a:off x="5023710" y="3975547"/>
              <a:ext cx="215593" cy="126709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ṥļíďê">
              <a:extLst>
                <a:ext uri="{FF2B5EF4-FFF2-40B4-BE49-F238E27FC236}">
                  <a16:creationId xmlns:a16="http://schemas.microsoft.com/office/drawing/2014/main" id="{AF21A33C-06FD-D6C0-EE7F-25B8EC335812}"/>
                </a:ext>
              </a:extLst>
            </p:cNvPr>
            <p:cNvSpPr/>
            <p:nvPr/>
          </p:nvSpPr>
          <p:spPr bwMode="auto">
            <a:xfrm>
              <a:off x="4605763" y="4158989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6 w 43"/>
                <a:gd name="T5" fmla="*/ 7 h 28"/>
                <a:gd name="T6" fmla="*/ 22 w 43"/>
                <a:gd name="T7" fmla="*/ 4 h 28"/>
                <a:gd name="T8" fmla="*/ 18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7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3" y="10"/>
                    <a:pt x="29" y="10"/>
                    <a:pt x="21" y="1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6"/>
                    <a:pt x="22" y="5"/>
                    <a:pt x="22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1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30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šľïḍe">
              <a:extLst>
                <a:ext uri="{FF2B5EF4-FFF2-40B4-BE49-F238E27FC236}">
                  <a16:creationId xmlns:a16="http://schemas.microsoft.com/office/drawing/2014/main" id="{5FEB6F3C-4108-E092-11E5-775425255AA8}"/>
                </a:ext>
              </a:extLst>
            </p:cNvPr>
            <p:cNvSpPr/>
            <p:nvPr/>
          </p:nvSpPr>
          <p:spPr bwMode="auto">
            <a:xfrm>
              <a:off x="3845515" y="3886661"/>
              <a:ext cx="1860906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ṥḻiḋê">
              <a:extLst>
                <a:ext uri="{FF2B5EF4-FFF2-40B4-BE49-F238E27FC236}">
                  <a16:creationId xmlns:a16="http://schemas.microsoft.com/office/drawing/2014/main" id="{A3A274B9-97CB-7F11-A45D-3D59A344AA6D}"/>
                </a:ext>
              </a:extLst>
            </p:cNvPr>
            <p:cNvSpPr/>
            <p:nvPr/>
          </p:nvSpPr>
          <p:spPr bwMode="auto">
            <a:xfrm>
              <a:off x="3839841" y="3514102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ṣlîďê">
              <a:extLst>
                <a:ext uri="{FF2B5EF4-FFF2-40B4-BE49-F238E27FC236}">
                  <a16:creationId xmlns:a16="http://schemas.microsoft.com/office/drawing/2014/main" id="{1F92617F-310B-9405-2B8E-B155F307B75F}"/>
                </a:ext>
              </a:extLst>
            </p:cNvPr>
            <p:cNvSpPr/>
            <p:nvPr/>
          </p:nvSpPr>
          <p:spPr bwMode="auto">
            <a:xfrm>
              <a:off x="4061108" y="3646484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3"/>
                    <a:pt x="155" y="3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3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6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ṧ1îḓe">
              <a:extLst>
                <a:ext uri="{FF2B5EF4-FFF2-40B4-BE49-F238E27FC236}">
                  <a16:creationId xmlns:a16="http://schemas.microsoft.com/office/drawing/2014/main" id="{0A4D9FBB-370B-A96C-99ED-7A524B728B5A}"/>
                </a:ext>
              </a:extLst>
            </p:cNvPr>
            <p:cNvSpPr/>
            <p:nvPr/>
          </p:nvSpPr>
          <p:spPr bwMode="auto">
            <a:xfrm>
              <a:off x="4282374" y="4215724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ṧlíḓe">
              <a:extLst>
                <a:ext uri="{FF2B5EF4-FFF2-40B4-BE49-F238E27FC236}">
                  <a16:creationId xmlns:a16="http://schemas.microsoft.com/office/drawing/2014/main" id="{C68EEDF9-F9AE-1FDB-7CFD-DC11D9928477}"/>
                </a:ext>
              </a:extLst>
            </p:cNvPr>
            <p:cNvSpPr/>
            <p:nvPr/>
          </p:nvSpPr>
          <p:spPr bwMode="auto">
            <a:xfrm>
              <a:off x="5048296" y="3773191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ṧlïḓè">
              <a:extLst>
                <a:ext uri="{FF2B5EF4-FFF2-40B4-BE49-F238E27FC236}">
                  <a16:creationId xmlns:a16="http://schemas.microsoft.com/office/drawing/2014/main" id="{DCE23F10-31A7-7C4D-B6CC-524A4D448D1F}"/>
                </a:ext>
              </a:extLst>
            </p:cNvPr>
            <p:cNvSpPr/>
            <p:nvPr/>
          </p:nvSpPr>
          <p:spPr bwMode="auto">
            <a:xfrm>
              <a:off x="4637913" y="3956635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7 h 28"/>
                <a:gd name="T6" fmla="*/ 22 w 43"/>
                <a:gd name="T7" fmla="*/ 4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1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šḷiḍe">
              <a:extLst>
                <a:ext uri="{FF2B5EF4-FFF2-40B4-BE49-F238E27FC236}">
                  <a16:creationId xmlns:a16="http://schemas.microsoft.com/office/drawing/2014/main" id="{8C8DAAB5-21A6-E8DB-1B35-0CBFCFE344CC}"/>
                </a:ext>
              </a:extLst>
            </p:cNvPr>
            <p:cNvSpPr/>
            <p:nvPr/>
          </p:nvSpPr>
          <p:spPr bwMode="auto">
            <a:xfrm>
              <a:off x="3750957" y="3724021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ṣḷïḋê">
              <a:extLst>
                <a:ext uri="{FF2B5EF4-FFF2-40B4-BE49-F238E27FC236}">
                  <a16:creationId xmlns:a16="http://schemas.microsoft.com/office/drawing/2014/main" id="{850B000A-F8A7-AB1C-82CB-AB65E844FB57}"/>
                </a:ext>
              </a:extLst>
            </p:cNvPr>
            <p:cNvSpPr/>
            <p:nvPr/>
          </p:nvSpPr>
          <p:spPr bwMode="auto">
            <a:xfrm>
              <a:off x="3745283" y="334957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šļïḓe">
              <a:extLst>
                <a:ext uri="{FF2B5EF4-FFF2-40B4-BE49-F238E27FC236}">
                  <a16:creationId xmlns:a16="http://schemas.microsoft.com/office/drawing/2014/main" id="{5B327BE1-33B3-78B4-B916-0A4993F24865}"/>
                </a:ext>
              </a:extLst>
            </p:cNvPr>
            <p:cNvSpPr/>
            <p:nvPr/>
          </p:nvSpPr>
          <p:spPr bwMode="auto">
            <a:xfrm>
              <a:off x="3966550" y="348195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8 w 226"/>
                <a:gd name="T7" fmla="*/ 130 h 130"/>
                <a:gd name="T8" fmla="*/ 82 w 226"/>
                <a:gd name="T9" fmla="*/ 129 h 130"/>
                <a:gd name="T10" fmla="*/ 224 w 226"/>
                <a:gd name="T11" fmla="*/ 47 h 130"/>
                <a:gd name="T12" fmla="*/ 225 w 226"/>
                <a:gd name="T13" fmla="*/ 45 h 130"/>
                <a:gd name="T14" fmla="*/ 225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3 w 226"/>
                <a:gd name="T21" fmla="*/ 1 h 130"/>
                <a:gd name="T22" fmla="*/ 149 w 226"/>
                <a:gd name="T23" fmla="*/ 1 h 130"/>
                <a:gd name="T24" fmla="*/ 144 w 226"/>
                <a:gd name="T25" fmla="*/ 1 h 130"/>
                <a:gd name="T26" fmla="*/ 2 w 226"/>
                <a:gd name="T27" fmla="*/ 83 h 130"/>
                <a:gd name="T28" fmla="*/ 2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3 w 226"/>
                <a:gd name="T35" fmla="*/ 47 h 130"/>
                <a:gd name="T36" fmla="*/ 144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3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1" y="130"/>
                    <a:pt x="51" y="130"/>
                    <a:pt x="53" y="130"/>
                  </a:cubicBezTo>
                  <a:cubicBezTo>
                    <a:pt x="61" y="126"/>
                    <a:pt x="70" y="126"/>
                    <a:pt x="78" y="130"/>
                  </a:cubicBezTo>
                  <a:cubicBezTo>
                    <a:pt x="79" y="130"/>
                    <a:pt x="81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6"/>
                    <a:pt x="225" y="45"/>
                  </a:cubicBezTo>
                  <a:cubicBezTo>
                    <a:pt x="219" y="41"/>
                    <a:pt x="219" y="35"/>
                    <a:pt x="225" y="31"/>
                  </a:cubicBezTo>
                  <a:cubicBezTo>
                    <a:pt x="226" y="30"/>
                    <a:pt x="226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6" y="0"/>
                    <a:pt x="175" y="0"/>
                    <a:pt x="173" y="1"/>
                  </a:cubicBezTo>
                  <a:cubicBezTo>
                    <a:pt x="166" y="4"/>
                    <a:pt x="156" y="4"/>
                    <a:pt x="149" y="1"/>
                  </a:cubicBezTo>
                  <a:cubicBezTo>
                    <a:pt x="147" y="0"/>
                    <a:pt x="146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7" y="90"/>
                    <a:pt x="7" y="95"/>
                    <a:pt x="1" y="99"/>
                  </a:cubicBezTo>
                  <a:cubicBezTo>
                    <a:pt x="0" y="101"/>
                    <a:pt x="1" y="101"/>
                    <a:pt x="2" y="102"/>
                  </a:cubicBezTo>
                  <a:close/>
                  <a:moveTo>
                    <a:pt x="83" y="47"/>
                  </a:moveTo>
                  <a:cubicBezTo>
                    <a:pt x="100" y="38"/>
                    <a:pt x="127" y="38"/>
                    <a:pt x="144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7" y="93"/>
                    <a:pt x="99" y="93"/>
                    <a:pt x="82" y="83"/>
                  </a:cubicBezTo>
                  <a:cubicBezTo>
                    <a:pt x="66" y="73"/>
                    <a:pt x="66" y="57"/>
                    <a:pt x="83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ṥ1íḓé">
              <a:extLst>
                <a:ext uri="{FF2B5EF4-FFF2-40B4-BE49-F238E27FC236}">
                  <a16:creationId xmlns:a16="http://schemas.microsoft.com/office/drawing/2014/main" id="{45E3C587-B6EB-E67E-EA20-E77CBD006AAC}"/>
                </a:ext>
              </a:extLst>
            </p:cNvPr>
            <p:cNvSpPr/>
            <p:nvPr/>
          </p:nvSpPr>
          <p:spPr bwMode="auto">
            <a:xfrm>
              <a:off x="4187815" y="405119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ḷîďè">
              <a:extLst>
                <a:ext uri="{FF2B5EF4-FFF2-40B4-BE49-F238E27FC236}">
                  <a16:creationId xmlns:a16="http://schemas.microsoft.com/office/drawing/2014/main" id="{10F41E23-81E3-BDB2-256A-6441AF2998BD}"/>
                </a:ext>
              </a:extLst>
            </p:cNvPr>
            <p:cNvSpPr/>
            <p:nvPr/>
          </p:nvSpPr>
          <p:spPr bwMode="auto">
            <a:xfrm>
              <a:off x="4959411" y="3608661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ṣḻïḍê">
              <a:extLst>
                <a:ext uri="{FF2B5EF4-FFF2-40B4-BE49-F238E27FC236}">
                  <a16:creationId xmlns:a16="http://schemas.microsoft.com/office/drawing/2014/main" id="{6625D466-C473-AF04-4C59-48D792D76690}"/>
                </a:ext>
              </a:extLst>
            </p:cNvPr>
            <p:cNvSpPr/>
            <p:nvPr/>
          </p:nvSpPr>
          <p:spPr bwMode="auto">
            <a:xfrm>
              <a:off x="4549029" y="3799668"/>
              <a:ext cx="264763" cy="170205"/>
            </a:xfrm>
            <a:custGeom>
              <a:avLst/>
              <a:gdLst>
                <a:gd name="T0" fmla="*/ 36 w 42"/>
                <a:gd name="T1" fmla="*/ 11 h 27"/>
                <a:gd name="T2" fmla="*/ 21 w 42"/>
                <a:gd name="T3" fmla="*/ 11 h 27"/>
                <a:gd name="T4" fmla="*/ 15 w 42"/>
                <a:gd name="T5" fmla="*/ 7 h 27"/>
                <a:gd name="T6" fmla="*/ 21 w 42"/>
                <a:gd name="T7" fmla="*/ 4 h 27"/>
                <a:gd name="T8" fmla="*/ 17 w 42"/>
                <a:gd name="T9" fmla="*/ 1 h 27"/>
                <a:gd name="T10" fmla="*/ 11 w 42"/>
                <a:gd name="T11" fmla="*/ 4 h 27"/>
                <a:gd name="T12" fmla="*/ 5 w 42"/>
                <a:gd name="T13" fmla="*/ 0 h 27"/>
                <a:gd name="T14" fmla="*/ 2 w 42"/>
                <a:gd name="T15" fmla="*/ 1 h 27"/>
                <a:gd name="T16" fmla="*/ 7 w 42"/>
                <a:gd name="T17" fmla="*/ 5 h 27"/>
                <a:gd name="T18" fmla="*/ 7 w 42"/>
                <a:gd name="T19" fmla="*/ 5 h 27"/>
                <a:gd name="T20" fmla="*/ 5 w 42"/>
                <a:gd name="T21" fmla="*/ 16 h 27"/>
                <a:gd name="T22" fmla="*/ 22 w 42"/>
                <a:gd name="T23" fmla="*/ 16 h 27"/>
                <a:gd name="T24" fmla="*/ 28 w 42"/>
                <a:gd name="T25" fmla="*/ 21 h 27"/>
                <a:gd name="T26" fmla="*/ 21 w 42"/>
                <a:gd name="T27" fmla="*/ 24 h 27"/>
                <a:gd name="T28" fmla="*/ 25 w 42"/>
                <a:gd name="T29" fmla="*/ 27 h 27"/>
                <a:gd name="T30" fmla="*/ 32 w 42"/>
                <a:gd name="T31" fmla="*/ 24 h 27"/>
                <a:gd name="T32" fmla="*/ 37 w 42"/>
                <a:gd name="T33" fmla="*/ 27 h 27"/>
                <a:gd name="T34" fmla="*/ 40 w 42"/>
                <a:gd name="T35" fmla="*/ 25 h 27"/>
                <a:gd name="T36" fmla="*/ 36 w 42"/>
                <a:gd name="T37" fmla="*/ 22 h 27"/>
                <a:gd name="T38" fmla="*/ 36 w 42"/>
                <a:gd name="T39" fmla="*/ 11 h 27"/>
                <a:gd name="T40" fmla="*/ 11 w 42"/>
                <a:gd name="T41" fmla="*/ 12 h 27"/>
                <a:gd name="T42" fmla="*/ 12 w 42"/>
                <a:gd name="T43" fmla="*/ 8 h 27"/>
                <a:gd name="T44" fmla="*/ 17 w 42"/>
                <a:gd name="T45" fmla="*/ 12 h 27"/>
                <a:gd name="T46" fmla="*/ 11 w 42"/>
                <a:gd name="T47" fmla="*/ 12 h 27"/>
                <a:gd name="T48" fmla="*/ 31 w 42"/>
                <a:gd name="T49" fmla="*/ 19 h 27"/>
                <a:gd name="T50" fmla="*/ 26 w 42"/>
                <a:gd name="T51" fmla="*/ 15 h 27"/>
                <a:gd name="T52" fmla="*/ 31 w 42"/>
                <a:gd name="T53" fmla="*/ 15 h 27"/>
                <a:gd name="T54" fmla="*/ 31 w 42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27">
                  <a:moveTo>
                    <a:pt x="36" y="11"/>
                  </a:moveTo>
                  <a:cubicBezTo>
                    <a:pt x="32" y="9"/>
                    <a:pt x="28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9"/>
                    <a:pt x="0" y="12"/>
                    <a:pt x="5" y="16"/>
                  </a:cubicBezTo>
                  <a:cubicBezTo>
                    <a:pt x="10" y="18"/>
                    <a:pt x="14" y="18"/>
                    <a:pt x="22" y="16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5" y="22"/>
                    <a:pt x="22" y="24"/>
                    <a:pt x="21" y="2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9" y="25"/>
                    <a:pt x="32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19"/>
                    <a:pt x="42" y="15"/>
                    <a:pt x="36" y="11"/>
                  </a:cubicBezTo>
                  <a:close/>
                  <a:moveTo>
                    <a:pt x="11" y="12"/>
                  </a:moveTo>
                  <a:cubicBezTo>
                    <a:pt x="9" y="11"/>
                    <a:pt x="9" y="10"/>
                    <a:pt x="12" y="8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3" y="13"/>
                    <a:pt x="12" y="13"/>
                    <a:pt x="11" y="12"/>
                  </a:cubicBezTo>
                  <a:close/>
                  <a:moveTo>
                    <a:pt x="31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1" y="15"/>
                  </a:cubicBezTo>
                  <a:cubicBezTo>
                    <a:pt x="33" y="16"/>
                    <a:pt x="33" y="17"/>
                    <a:pt x="31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iṩľïďe">
              <a:extLst>
                <a:ext uri="{FF2B5EF4-FFF2-40B4-BE49-F238E27FC236}">
                  <a16:creationId xmlns:a16="http://schemas.microsoft.com/office/drawing/2014/main" id="{C0CFD917-4EC8-49B4-3821-A9614833DD51}"/>
                </a:ext>
              </a:extLst>
            </p:cNvPr>
            <p:cNvSpPr/>
            <p:nvPr/>
          </p:nvSpPr>
          <p:spPr bwMode="auto">
            <a:xfrm>
              <a:off x="3890903" y="3578402"/>
              <a:ext cx="1860906" cy="858589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$ļíḓê">
              <a:extLst>
                <a:ext uri="{FF2B5EF4-FFF2-40B4-BE49-F238E27FC236}">
                  <a16:creationId xmlns:a16="http://schemas.microsoft.com/office/drawing/2014/main" id="{2EA96138-868F-0ECC-EC6A-5B088BB766E3}"/>
                </a:ext>
              </a:extLst>
            </p:cNvPr>
            <p:cNvSpPr/>
            <p:nvPr/>
          </p:nvSpPr>
          <p:spPr bwMode="auto">
            <a:xfrm>
              <a:off x="3883339" y="3211516"/>
              <a:ext cx="1874145" cy="107985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ṥ1iḋe">
              <a:extLst>
                <a:ext uri="{FF2B5EF4-FFF2-40B4-BE49-F238E27FC236}">
                  <a16:creationId xmlns:a16="http://schemas.microsoft.com/office/drawing/2014/main" id="{E7733518-5234-CAC2-C833-8F22623B957A}"/>
                </a:ext>
              </a:extLst>
            </p:cNvPr>
            <p:cNvSpPr/>
            <p:nvPr/>
          </p:nvSpPr>
          <p:spPr bwMode="auto">
            <a:xfrm>
              <a:off x="4106496" y="3338224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5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ṧ1iḋê">
              <a:extLst>
                <a:ext uri="{FF2B5EF4-FFF2-40B4-BE49-F238E27FC236}">
                  <a16:creationId xmlns:a16="http://schemas.microsoft.com/office/drawing/2014/main" id="{FC358229-5E9C-64FD-DF21-D238E51D2932}"/>
                </a:ext>
              </a:extLst>
            </p:cNvPr>
            <p:cNvSpPr/>
            <p:nvPr/>
          </p:nvSpPr>
          <p:spPr bwMode="auto">
            <a:xfrm>
              <a:off x="4327762" y="3913138"/>
              <a:ext cx="213702" cy="119144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Sḷiďé">
              <a:extLst>
                <a:ext uri="{FF2B5EF4-FFF2-40B4-BE49-F238E27FC236}">
                  <a16:creationId xmlns:a16="http://schemas.microsoft.com/office/drawing/2014/main" id="{356D6D21-7F14-5BC4-565A-AE418BD5D2AB}"/>
                </a:ext>
              </a:extLst>
            </p:cNvPr>
            <p:cNvSpPr/>
            <p:nvPr/>
          </p:nvSpPr>
          <p:spPr bwMode="auto">
            <a:xfrm>
              <a:off x="5099357" y="3463040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ïŝľîḓè">
              <a:extLst>
                <a:ext uri="{FF2B5EF4-FFF2-40B4-BE49-F238E27FC236}">
                  <a16:creationId xmlns:a16="http://schemas.microsoft.com/office/drawing/2014/main" id="{18C10413-E809-F774-CE90-FF964AD61DAB}"/>
                </a:ext>
              </a:extLst>
            </p:cNvPr>
            <p:cNvSpPr/>
            <p:nvPr/>
          </p:nvSpPr>
          <p:spPr bwMode="auto">
            <a:xfrm>
              <a:off x="4681410" y="3654049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ṧḷïďé">
              <a:extLst>
                <a:ext uri="{FF2B5EF4-FFF2-40B4-BE49-F238E27FC236}">
                  <a16:creationId xmlns:a16="http://schemas.microsoft.com/office/drawing/2014/main" id="{5C26CCF4-1244-9FF1-8D75-B8AF7B7C38AC}"/>
                </a:ext>
              </a:extLst>
            </p:cNvPr>
            <p:cNvSpPr/>
            <p:nvPr/>
          </p:nvSpPr>
          <p:spPr bwMode="auto">
            <a:xfrm>
              <a:off x="5751809" y="4406732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ṡḷïḋè">
              <a:extLst>
                <a:ext uri="{FF2B5EF4-FFF2-40B4-BE49-F238E27FC236}">
                  <a16:creationId xmlns:a16="http://schemas.microsoft.com/office/drawing/2014/main" id="{85A1CC3F-1409-00F5-2B8E-27DD653522B5}"/>
                </a:ext>
              </a:extLst>
            </p:cNvPr>
            <p:cNvSpPr/>
            <p:nvPr/>
          </p:nvSpPr>
          <p:spPr bwMode="auto">
            <a:xfrm>
              <a:off x="5713986" y="414007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69 h 85"/>
                <a:gd name="T6" fmla="*/ 119 w 145"/>
                <a:gd name="T7" fmla="*/ 69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5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ŝľîḑé">
              <a:extLst>
                <a:ext uri="{FF2B5EF4-FFF2-40B4-BE49-F238E27FC236}">
                  <a16:creationId xmlns:a16="http://schemas.microsoft.com/office/drawing/2014/main" id="{D74547B0-3C50-0842-D4F7-FC6B3D73EC3E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221267"/>
            </a:xfrm>
            <a:custGeom>
              <a:avLst/>
              <a:gdLst>
                <a:gd name="T0" fmla="*/ 88 w 104"/>
                <a:gd name="T1" fmla="*/ 12 h 35"/>
                <a:gd name="T2" fmla="*/ 103 w 104"/>
                <a:gd name="T3" fmla="*/ 35 h 35"/>
                <a:gd name="T4" fmla="*/ 88 w 104"/>
                <a:gd name="T5" fmla="*/ 18 h 35"/>
                <a:gd name="T6" fmla="*/ 16 w 104"/>
                <a:gd name="T7" fmla="*/ 18 h 35"/>
                <a:gd name="T8" fmla="*/ 2 w 104"/>
                <a:gd name="T9" fmla="*/ 35 h 35"/>
                <a:gd name="T10" fmla="*/ 16 w 104"/>
                <a:gd name="T11" fmla="*/ 12 h 35"/>
                <a:gd name="T12" fmla="*/ 88 w 104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2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ïṧ1íḍê">
              <a:extLst>
                <a:ext uri="{FF2B5EF4-FFF2-40B4-BE49-F238E27FC236}">
                  <a16:creationId xmlns:a16="http://schemas.microsoft.com/office/drawing/2014/main" id="{A961D739-F095-302F-02B3-9CA6AE1CF12B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29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lïḍe">
              <a:extLst>
                <a:ext uri="{FF2B5EF4-FFF2-40B4-BE49-F238E27FC236}">
                  <a16:creationId xmlns:a16="http://schemas.microsoft.com/office/drawing/2014/main" id="{2BBEC449-EF4F-89F1-DB94-46B354FE80E6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410383"/>
            </a:xfrm>
            <a:custGeom>
              <a:avLst/>
              <a:gdLst>
                <a:gd name="T0" fmla="*/ 103 w 104"/>
                <a:gd name="T1" fmla="*/ 35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5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íṧḷïḍè">
              <a:extLst>
                <a:ext uri="{FF2B5EF4-FFF2-40B4-BE49-F238E27FC236}">
                  <a16:creationId xmlns:a16="http://schemas.microsoft.com/office/drawing/2014/main" id="{A562070B-7EEF-3D7E-1A60-9CDB9B8FDEC3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29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29"/>
                    <a:pt x="101" y="29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śḷîḋê">
              <a:extLst>
                <a:ext uri="{FF2B5EF4-FFF2-40B4-BE49-F238E27FC236}">
                  <a16:creationId xmlns:a16="http://schemas.microsoft.com/office/drawing/2014/main" id="{B7EF3A39-0787-B89E-9791-2D6670AB7430}"/>
                </a:ext>
              </a:extLst>
            </p:cNvPr>
            <p:cNvSpPr/>
            <p:nvPr/>
          </p:nvSpPr>
          <p:spPr bwMode="auto">
            <a:xfrm>
              <a:off x="6016572" y="4329194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8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8"/>
                    <a:pt x="23" y="11"/>
                    <a:pt x="28" y="8"/>
                  </a:cubicBezTo>
                  <a:cubicBezTo>
                    <a:pt x="30" y="7"/>
                    <a:pt x="32" y="7"/>
                    <a:pt x="34" y="8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ḷíďè">
              <a:extLst>
                <a:ext uri="{FF2B5EF4-FFF2-40B4-BE49-F238E27FC236}">
                  <a16:creationId xmlns:a16="http://schemas.microsoft.com/office/drawing/2014/main" id="{1D9326D2-CC91-9809-E793-16742CC598E4}"/>
                </a:ext>
              </a:extLst>
            </p:cNvPr>
            <p:cNvSpPr/>
            <p:nvPr/>
          </p:nvSpPr>
          <p:spPr bwMode="auto">
            <a:xfrm>
              <a:off x="5751809" y="426678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5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5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ś1ïḓê">
              <a:extLst>
                <a:ext uri="{FF2B5EF4-FFF2-40B4-BE49-F238E27FC236}">
                  <a16:creationId xmlns:a16="http://schemas.microsoft.com/office/drawing/2014/main" id="{0EAAF74E-BD4A-E976-9B3F-F8E819F741F8}"/>
                </a:ext>
              </a:extLst>
            </p:cNvPr>
            <p:cNvSpPr/>
            <p:nvPr/>
          </p:nvSpPr>
          <p:spPr bwMode="auto">
            <a:xfrm>
              <a:off x="5713986" y="4002023"/>
              <a:ext cx="917215" cy="529526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$ľïḑê">
              <a:extLst>
                <a:ext uri="{FF2B5EF4-FFF2-40B4-BE49-F238E27FC236}">
                  <a16:creationId xmlns:a16="http://schemas.microsoft.com/office/drawing/2014/main" id="{004D9DB3-C36B-DB05-0CB6-B051ACFAC2CA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6"/>
                    <a:pt x="103" y="35"/>
                  </a:cubicBezTo>
                  <a:cubicBezTo>
                    <a:pt x="102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s1îḍè">
              <a:extLst>
                <a:ext uri="{FF2B5EF4-FFF2-40B4-BE49-F238E27FC236}">
                  <a16:creationId xmlns:a16="http://schemas.microsoft.com/office/drawing/2014/main" id="{41505FFD-D3EE-ECC1-A52C-0B6AB889C6A6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2"/>
                    <a:pt x="101" y="29"/>
                  </a:cubicBezTo>
                  <a:cubicBezTo>
                    <a:pt x="100" y="35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íṥliḋè">
              <a:extLst>
                <a:ext uri="{FF2B5EF4-FFF2-40B4-BE49-F238E27FC236}">
                  <a16:creationId xmlns:a16="http://schemas.microsoft.com/office/drawing/2014/main" id="{CFFA671F-4DFA-6A3E-7722-1C9DF2A91072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ṩļiḋê">
              <a:extLst>
                <a:ext uri="{FF2B5EF4-FFF2-40B4-BE49-F238E27FC236}">
                  <a16:creationId xmlns:a16="http://schemas.microsoft.com/office/drawing/2014/main" id="{F5D97B34-13AE-F409-C5AD-C73936D1F2A5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şlïḓe">
              <a:extLst>
                <a:ext uri="{FF2B5EF4-FFF2-40B4-BE49-F238E27FC236}">
                  <a16:creationId xmlns:a16="http://schemas.microsoft.com/office/drawing/2014/main" id="{658ACA4C-96C6-CC9B-5304-2032FFE4F8B5}"/>
                </a:ext>
              </a:extLst>
            </p:cNvPr>
            <p:cNvSpPr/>
            <p:nvPr/>
          </p:nvSpPr>
          <p:spPr bwMode="auto">
            <a:xfrm>
              <a:off x="6016572" y="418546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1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8 h 29"/>
                <a:gd name="T30" fmla="*/ 34 w 49"/>
                <a:gd name="T31" fmla="*/ 9 h 29"/>
                <a:gd name="T32" fmla="*/ 40 w 49"/>
                <a:gd name="T33" fmla="*/ 16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0"/>
                    <a:pt x="39" y="14"/>
                    <a:pt x="4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ïṣ1ïḓe">
              <a:extLst>
                <a:ext uri="{FF2B5EF4-FFF2-40B4-BE49-F238E27FC236}">
                  <a16:creationId xmlns:a16="http://schemas.microsoft.com/office/drawing/2014/main" id="{70E49CC8-39B3-D8E2-6B4E-7786F5467D91}"/>
                </a:ext>
              </a:extLst>
            </p:cNvPr>
            <p:cNvSpPr/>
            <p:nvPr/>
          </p:nvSpPr>
          <p:spPr bwMode="auto">
            <a:xfrm>
              <a:off x="5751809" y="4121166"/>
              <a:ext cx="841569" cy="366886"/>
            </a:xfrm>
            <a:custGeom>
              <a:avLst/>
              <a:gdLst>
                <a:gd name="T0" fmla="*/ 133 w 133"/>
                <a:gd name="T1" fmla="*/ 1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1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ṣḷïḋe">
              <a:extLst>
                <a:ext uri="{FF2B5EF4-FFF2-40B4-BE49-F238E27FC236}">
                  <a16:creationId xmlns:a16="http://schemas.microsoft.com/office/drawing/2014/main" id="{5984A28A-CF51-2D77-16BD-2CDF07D38424}"/>
                </a:ext>
              </a:extLst>
            </p:cNvPr>
            <p:cNvSpPr/>
            <p:nvPr/>
          </p:nvSpPr>
          <p:spPr bwMode="auto">
            <a:xfrm>
              <a:off x="5713986" y="3856403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ṣlíďè">
              <a:extLst>
                <a:ext uri="{FF2B5EF4-FFF2-40B4-BE49-F238E27FC236}">
                  <a16:creationId xmlns:a16="http://schemas.microsoft.com/office/drawing/2014/main" id="{510400C8-DAED-D8B6-7AD2-1ABE12792BEC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S1ïďè">
              <a:extLst>
                <a:ext uri="{FF2B5EF4-FFF2-40B4-BE49-F238E27FC236}">
                  <a16:creationId xmlns:a16="http://schemas.microsoft.com/office/drawing/2014/main" id="{BB03C30A-F15A-F580-3888-2D43B9658313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íşḻîḓé">
              <a:extLst>
                <a:ext uri="{FF2B5EF4-FFF2-40B4-BE49-F238E27FC236}">
                  <a16:creationId xmlns:a16="http://schemas.microsoft.com/office/drawing/2014/main" id="{261FD8EB-BFB8-4A8E-CDD0-AB783CA8035E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ślïḓé">
              <a:extLst>
                <a:ext uri="{FF2B5EF4-FFF2-40B4-BE49-F238E27FC236}">
                  <a16:creationId xmlns:a16="http://schemas.microsoft.com/office/drawing/2014/main" id="{CE08D720-4359-D6C9-C8C1-C5EB79DB6A81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íṣḻidé">
              <a:extLst>
                <a:ext uri="{FF2B5EF4-FFF2-40B4-BE49-F238E27FC236}">
                  <a16:creationId xmlns:a16="http://schemas.microsoft.com/office/drawing/2014/main" id="{3859A369-8AA2-B13B-1F41-CD0BDC53B859}"/>
                </a:ext>
              </a:extLst>
            </p:cNvPr>
            <p:cNvSpPr/>
            <p:nvPr/>
          </p:nvSpPr>
          <p:spPr bwMode="auto">
            <a:xfrm>
              <a:off x="6016572" y="4045519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îşlíḋé">
              <a:extLst>
                <a:ext uri="{FF2B5EF4-FFF2-40B4-BE49-F238E27FC236}">
                  <a16:creationId xmlns:a16="http://schemas.microsoft.com/office/drawing/2014/main" id="{AD89F197-9117-AE86-C86F-918E5D1497D3}"/>
                </a:ext>
              </a:extLst>
            </p:cNvPr>
            <p:cNvSpPr/>
            <p:nvPr/>
          </p:nvSpPr>
          <p:spPr bwMode="auto">
            <a:xfrm>
              <a:off x="5751809" y="3983111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îŝ1ïdé">
              <a:extLst>
                <a:ext uri="{FF2B5EF4-FFF2-40B4-BE49-F238E27FC236}">
                  <a16:creationId xmlns:a16="http://schemas.microsoft.com/office/drawing/2014/main" id="{5DB92513-094C-0AEB-ECDE-496969D8198D}"/>
                </a:ext>
              </a:extLst>
            </p:cNvPr>
            <p:cNvSpPr/>
            <p:nvPr/>
          </p:nvSpPr>
          <p:spPr bwMode="auto">
            <a:xfrm>
              <a:off x="5713986" y="3716456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sḷïḍé">
              <a:extLst>
                <a:ext uri="{FF2B5EF4-FFF2-40B4-BE49-F238E27FC236}">
                  <a16:creationId xmlns:a16="http://schemas.microsoft.com/office/drawing/2014/main" id="{B7C65D74-982C-F302-F9C2-7AD47ABBFBAF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ṥḻiḍê">
              <a:extLst>
                <a:ext uri="{FF2B5EF4-FFF2-40B4-BE49-F238E27FC236}">
                  <a16:creationId xmlns:a16="http://schemas.microsoft.com/office/drawing/2014/main" id="{DCE7BEA2-5C81-A019-079A-727B343E27C6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ïşḻídè">
              <a:extLst>
                <a:ext uri="{FF2B5EF4-FFF2-40B4-BE49-F238E27FC236}">
                  <a16:creationId xmlns:a16="http://schemas.microsoft.com/office/drawing/2014/main" id="{E424A8E9-2F1D-121A-42A8-391A24D249AF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š1îḋê">
              <a:extLst>
                <a:ext uri="{FF2B5EF4-FFF2-40B4-BE49-F238E27FC236}">
                  <a16:creationId xmlns:a16="http://schemas.microsoft.com/office/drawing/2014/main" id="{65FFD1D0-0CE3-A770-2C4F-F1A82437C303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šļíďe">
              <a:extLst>
                <a:ext uri="{FF2B5EF4-FFF2-40B4-BE49-F238E27FC236}">
                  <a16:creationId xmlns:a16="http://schemas.microsoft.com/office/drawing/2014/main" id="{96C3822B-4AC0-0817-B9F4-3FD0014A0EB4}"/>
                </a:ext>
              </a:extLst>
            </p:cNvPr>
            <p:cNvSpPr/>
            <p:nvPr/>
          </p:nvSpPr>
          <p:spPr bwMode="auto">
            <a:xfrm>
              <a:off x="6016572" y="3899900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5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ṣlîdé">
              <a:extLst>
                <a:ext uri="{FF2B5EF4-FFF2-40B4-BE49-F238E27FC236}">
                  <a16:creationId xmlns:a16="http://schemas.microsoft.com/office/drawing/2014/main" id="{FA5E34AF-844E-08CF-B4E7-798F44C446C9}"/>
                </a:ext>
              </a:extLst>
            </p:cNvPr>
            <p:cNvSpPr/>
            <p:nvPr/>
          </p:nvSpPr>
          <p:spPr bwMode="auto">
            <a:xfrm>
              <a:off x="5751809" y="3837491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ṣ1iďé">
              <a:extLst>
                <a:ext uri="{FF2B5EF4-FFF2-40B4-BE49-F238E27FC236}">
                  <a16:creationId xmlns:a16="http://schemas.microsoft.com/office/drawing/2014/main" id="{2F955F60-A98B-CC97-246E-D3200048A399}"/>
                </a:ext>
              </a:extLst>
            </p:cNvPr>
            <p:cNvSpPr/>
            <p:nvPr/>
          </p:nvSpPr>
          <p:spPr bwMode="auto">
            <a:xfrm>
              <a:off x="5713986" y="357083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ṡļíḓè">
              <a:extLst>
                <a:ext uri="{FF2B5EF4-FFF2-40B4-BE49-F238E27FC236}">
                  <a16:creationId xmlns:a16="http://schemas.microsoft.com/office/drawing/2014/main" id="{2E94ADB8-2FDD-B743-2AC8-100A10FA5732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sļîḍe">
              <a:extLst>
                <a:ext uri="{FF2B5EF4-FFF2-40B4-BE49-F238E27FC236}">
                  <a16:creationId xmlns:a16="http://schemas.microsoft.com/office/drawing/2014/main" id="{0314A451-02B4-2082-F2E4-4E41F88D4D85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śḻïḓé">
              <a:extLst>
                <a:ext uri="{FF2B5EF4-FFF2-40B4-BE49-F238E27FC236}">
                  <a16:creationId xmlns:a16="http://schemas.microsoft.com/office/drawing/2014/main" id="{92A40975-C779-B4D0-042B-1AB1A529A488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šļîḓé">
              <a:extLst>
                <a:ext uri="{FF2B5EF4-FFF2-40B4-BE49-F238E27FC236}">
                  <a16:creationId xmlns:a16="http://schemas.microsoft.com/office/drawing/2014/main" id="{82F6FE2A-3C9B-5DAC-428D-67D2F3DF2F82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$ḻíḑè">
              <a:extLst>
                <a:ext uri="{FF2B5EF4-FFF2-40B4-BE49-F238E27FC236}">
                  <a16:creationId xmlns:a16="http://schemas.microsoft.com/office/drawing/2014/main" id="{5BD8F9D6-7DEF-33BC-35D2-56E150E77F93}"/>
                </a:ext>
              </a:extLst>
            </p:cNvPr>
            <p:cNvSpPr/>
            <p:nvPr/>
          </p:nvSpPr>
          <p:spPr bwMode="auto">
            <a:xfrm>
              <a:off x="6016572" y="3761844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ṡḻîďê">
              <a:extLst>
                <a:ext uri="{FF2B5EF4-FFF2-40B4-BE49-F238E27FC236}">
                  <a16:creationId xmlns:a16="http://schemas.microsoft.com/office/drawing/2014/main" id="{E350698E-5C45-B4E3-4129-74B020FA42B4}"/>
                </a:ext>
              </a:extLst>
            </p:cNvPr>
            <p:cNvSpPr/>
            <p:nvPr/>
          </p:nvSpPr>
          <p:spPr bwMode="auto">
            <a:xfrm>
              <a:off x="5067208" y="4671495"/>
              <a:ext cx="835895" cy="366886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5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ŝliḓê">
              <a:extLst>
                <a:ext uri="{FF2B5EF4-FFF2-40B4-BE49-F238E27FC236}">
                  <a16:creationId xmlns:a16="http://schemas.microsoft.com/office/drawing/2014/main" id="{99B41F89-AC3D-65FA-B84C-B5FCEDA27BDB}"/>
                </a:ext>
              </a:extLst>
            </p:cNvPr>
            <p:cNvSpPr/>
            <p:nvPr/>
          </p:nvSpPr>
          <p:spPr bwMode="auto">
            <a:xfrm>
              <a:off x="5023710" y="4406732"/>
              <a:ext cx="922888" cy="529526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ŝliďé">
              <a:extLst>
                <a:ext uri="{FF2B5EF4-FFF2-40B4-BE49-F238E27FC236}">
                  <a16:creationId xmlns:a16="http://schemas.microsoft.com/office/drawing/2014/main" id="{ECFDDA58-E648-5D29-763C-424A35DE095C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6"/>
                    <a:pt x="103" y="35"/>
                  </a:cubicBezTo>
                  <a:cubicBezTo>
                    <a:pt x="101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î$ḻîďe">
              <a:extLst>
                <a:ext uri="{FF2B5EF4-FFF2-40B4-BE49-F238E27FC236}">
                  <a16:creationId xmlns:a16="http://schemas.microsoft.com/office/drawing/2014/main" id="{E8B4581C-D5AF-F04A-7A79-57CEA5C75917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2"/>
                    <a:pt x="101" y="29"/>
                  </a:cubicBezTo>
                  <a:cubicBezTo>
                    <a:pt x="99" y="35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şļïḓè">
              <a:extLst>
                <a:ext uri="{FF2B5EF4-FFF2-40B4-BE49-F238E27FC236}">
                  <a16:creationId xmlns:a16="http://schemas.microsoft.com/office/drawing/2014/main" id="{AD44E479-F42B-B6C1-6C3A-EE2011C2E92C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ṡļiḑe">
              <a:extLst>
                <a:ext uri="{FF2B5EF4-FFF2-40B4-BE49-F238E27FC236}">
                  <a16:creationId xmlns:a16="http://schemas.microsoft.com/office/drawing/2014/main" id="{991C5FD6-7896-593E-22BA-7E4A2EE9D769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sľiḍê">
              <a:extLst>
                <a:ext uri="{FF2B5EF4-FFF2-40B4-BE49-F238E27FC236}">
                  <a16:creationId xmlns:a16="http://schemas.microsoft.com/office/drawing/2014/main" id="{18838416-84AD-2110-3F11-9A9B4A593C20}"/>
                </a:ext>
              </a:extLst>
            </p:cNvPr>
            <p:cNvSpPr/>
            <p:nvPr/>
          </p:nvSpPr>
          <p:spPr bwMode="auto">
            <a:xfrm>
              <a:off x="5326297" y="4590174"/>
              <a:ext cx="317716" cy="181552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3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1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6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8"/>
                    <a:pt x="32" y="25"/>
                  </a:cubicBezTo>
                  <a:cubicBezTo>
                    <a:pt x="43" y="19"/>
                    <a:pt x="23" y="11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0"/>
                    <a:pt x="39" y="14"/>
                    <a:pt x="4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şlîḋê">
              <a:extLst>
                <a:ext uri="{FF2B5EF4-FFF2-40B4-BE49-F238E27FC236}">
                  <a16:creationId xmlns:a16="http://schemas.microsoft.com/office/drawing/2014/main" id="{6E98E40E-320E-81FC-C693-ADA5AFF95A38}"/>
                </a:ext>
              </a:extLst>
            </p:cNvPr>
            <p:cNvSpPr/>
            <p:nvPr/>
          </p:nvSpPr>
          <p:spPr bwMode="auto">
            <a:xfrm>
              <a:off x="5067206" y="4525875"/>
              <a:ext cx="835895" cy="366886"/>
            </a:xfrm>
            <a:custGeom>
              <a:avLst/>
              <a:gdLst>
                <a:gd name="T0" fmla="*/ 132 w 132"/>
                <a:gd name="T1" fmla="*/ 1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1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6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1"/>
                    <a:pt x="132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îṥliḓè">
              <a:extLst>
                <a:ext uri="{FF2B5EF4-FFF2-40B4-BE49-F238E27FC236}">
                  <a16:creationId xmlns:a16="http://schemas.microsoft.com/office/drawing/2014/main" id="{1183101F-7E1C-E73A-F59D-DE04D5746BDC}"/>
                </a:ext>
              </a:extLst>
            </p:cNvPr>
            <p:cNvSpPr/>
            <p:nvPr/>
          </p:nvSpPr>
          <p:spPr bwMode="auto">
            <a:xfrm>
              <a:off x="5023710" y="4261112"/>
              <a:ext cx="922888" cy="537091"/>
            </a:xfrm>
            <a:custGeom>
              <a:avLst/>
              <a:gdLst>
                <a:gd name="T0" fmla="*/ 120 w 146"/>
                <a:gd name="T1" fmla="*/ 15 h 85"/>
                <a:gd name="T2" fmla="*/ 26 w 146"/>
                <a:gd name="T3" fmla="*/ 15 h 85"/>
                <a:gd name="T4" fmla="*/ 26 w 146"/>
                <a:gd name="T5" fmla="*/ 70 h 85"/>
                <a:gd name="T6" fmla="*/ 120 w 146"/>
                <a:gd name="T7" fmla="*/ 70 h 85"/>
                <a:gd name="T8" fmla="*/ 120 w 146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5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20" y="70"/>
                  </a:cubicBezTo>
                  <a:cubicBezTo>
                    <a:pt x="146" y="55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ṣľïḑe">
              <a:extLst>
                <a:ext uri="{FF2B5EF4-FFF2-40B4-BE49-F238E27FC236}">
                  <a16:creationId xmlns:a16="http://schemas.microsoft.com/office/drawing/2014/main" id="{508B3683-EFD2-A9D4-4505-6EA6EF3E0874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99" y="18"/>
                    <a:pt x="104" y="27"/>
                    <a:pt x="103" y="36"/>
                  </a:cubicBezTo>
                  <a:cubicBezTo>
                    <a:pt x="101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7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ṣḻîḓè">
              <a:extLst>
                <a:ext uri="{FF2B5EF4-FFF2-40B4-BE49-F238E27FC236}">
                  <a16:creationId xmlns:a16="http://schemas.microsoft.com/office/drawing/2014/main" id="{CB52C49D-2B48-783A-34EB-1290D7B97B41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4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99" y="23"/>
                    <a:pt x="101" y="30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9"/>
                    <a:pt x="34" y="59"/>
                    <a:pt x="14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5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$liďê">
              <a:extLst>
                <a:ext uri="{FF2B5EF4-FFF2-40B4-BE49-F238E27FC236}">
                  <a16:creationId xmlns:a16="http://schemas.microsoft.com/office/drawing/2014/main" id="{950C8BE9-799B-ED0F-0A70-65C4E20FA0A8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6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99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6" y="53"/>
                  </a:cubicBezTo>
                  <a:cubicBezTo>
                    <a:pt x="36" y="65"/>
                    <a:pt x="68" y="65"/>
                    <a:pt x="88" y="53"/>
                  </a:cubicBezTo>
                  <a:cubicBezTo>
                    <a:pt x="97" y="48"/>
                    <a:pt x="101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ṥḻïde">
              <a:extLst>
                <a:ext uri="{FF2B5EF4-FFF2-40B4-BE49-F238E27FC236}">
                  <a16:creationId xmlns:a16="http://schemas.microsoft.com/office/drawing/2014/main" id="{DF9697B7-1175-E361-1F18-C34C0DCBFB92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99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5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$ļîḋè">
              <a:extLst>
                <a:ext uri="{FF2B5EF4-FFF2-40B4-BE49-F238E27FC236}">
                  <a16:creationId xmlns:a16="http://schemas.microsoft.com/office/drawing/2014/main" id="{A1A16D04-FDCC-D3B6-D2F0-C2AA59F441A4}"/>
                </a:ext>
              </a:extLst>
            </p:cNvPr>
            <p:cNvSpPr/>
            <p:nvPr/>
          </p:nvSpPr>
          <p:spPr bwMode="auto">
            <a:xfrm>
              <a:off x="5326297" y="4450228"/>
              <a:ext cx="317716" cy="177769"/>
            </a:xfrm>
            <a:custGeom>
              <a:avLst/>
              <a:gdLst>
                <a:gd name="T0" fmla="*/ 43 w 50"/>
                <a:gd name="T1" fmla="*/ 7 h 28"/>
                <a:gd name="T2" fmla="*/ 49 w 50"/>
                <a:gd name="T3" fmla="*/ 3 h 28"/>
                <a:gd name="T4" fmla="*/ 44 w 50"/>
                <a:gd name="T5" fmla="*/ 0 h 28"/>
                <a:gd name="T6" fmla="*/ 37 w 50"/>
                <a:gd name="T7" fmla="*/ 3 h 28"/>
                <a:gd name="T8" fmla="*/ 20 w 50"/>
                <a:gd name="T9" fmla="*/ 4 h 28"/>
                <a:gd name="T10" fmla="*/ 23 w 50"/>
                <a:gd name="T11" fmla="*/ 20 h 28"/>
                <a:gd name="T12" fmla="*/ 17 w 50"/>
                <a:gd name="T13" fmla="*/ 20 h 28"/>
                <a:gd name="T14" fmla="*/ 10 w 50"/>
                <a:gd name="T15" fmla="*/ 11 h 28"/>
                <a:gd name="T16" fmla="*/ 1 w 50"/>
                <a:gd name="T17" fmla="*/ 12 h 28"/>
                <a:gd name="T18" fmla="*/ 7 w 50"/>
                <a:gd name="T19" fmla="*/ 21 h 28"/>
                <a:gd name="T20" fmla="*/ 0 w 50"/>
                <a:gd name="T21" fmla="*/ 25 h 28"/>
                <a:gd name="T22" fmla="*/ 6 w 50"/>
                <a:gd name="T23" fmla="*/ 28 h 28"/>
                <a:gd name="T24" fmla="*/ 13 w 50"/>
                <a:gd name="T25" fmla="*/ 24 h 28"/>
                <a:gd name="T26" fmla="*/ 32 w 50"/>
                <a:gd name="T27" fmla="*/ 25 h 28"/>
                <a:gd name="T28" fmla="*/ 29 w 50"/>
                <a:gd name="T29" fmla="*/ 8 h 28"/>
                <a:gd name="T30" fmla="*/ 34 w 50"/>
                <a:gd name="T31" fmla="*/ 9 h 28"/>
                <a:gd name="T32" fmla="*/ 41 w 50"/>
                <a:gd name="T33" fmla="*/ 16 h 28"/>
                <a:gd name="T34" fmla="*/ 50 w 50"/>
                <a:gd name="T35" fmla="*/ 14 h 28"/>
                <a:gd name="T36" fmla="*/ 43 w 50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7"/>
                    <a:pt x="23" y="20"/>
                  </a:cubicBezTo>
                  <a:cubicBezTo>
                    <a:pt x="21" y="21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5"/>
                    <a:pt x="4" y="18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9" y="27"/>
                    <a:pt x="26" y="28"/>
                    <a:pt x="32" y="25"/>
                  </a:cubicBezTo>
                  <a:cubicBezTo>
                    <a:pt x="43" y="18"/>
                    <a:pt x="23" y="11"/>
                    <a:pt x="29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7" y="10"/>
                    <a:pt x="39" y="13"/>
                    <a:pt x="41" y="1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ṡḷíḓê">
              <a:extLst>
                <a:ext uri="{FF2B5EF4-FFF2-40B4-BE49-F238E27FC236}">
                  <a16:creationId xmlns:a16="http://schemas.microsoft.com/office/drawing/2014/main" id="{7DC6CFA2-B782-145A-6C88-A1BAE338D4DB}"/>
                </a:ext>
              </a:extLst>
            </p:cNvPr>
            <p:cNvSpPr/>
            <p:nvPr/>
          </p:nvSpPr>
          <p:spPr bwMode="auto">
            <a:xfrm>
              <a:off x="5067206" y="4387820"/>
              <a:ext cx="835895" cy="364995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îśļíďé">
              <a:extLst>
                <a:ext uri="{FF2B5EF4-FFF2-40B4-BE49-F238E27FC236}">
                  <a16:creationId xmlns:a16="http://schemas.microsoft.com/office/drawing/2014/main" id="{2F640114-CDA5-14B3-53A4-EBFF4C3FC86E}"/>
                </a:ext>
              </a:extLst>
            </p:cNvPr>
            <p:cNvSpPr/>
            <p:nvPr/>
          </p:nvSpPr>
          <p:spPr bwMode="auto">
            <a:xfrm>
              <a:off x="5023710" y="4121166"/>
              <a:ext cx="922888" cy="531418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ŝlïḍe">
              <a:extLst>
                <a:ext uri="{FF2B5EF4-FFF2-40B4-BE49-F238E27FC236}">
                  <a16:creationId xmlns:a16="http://schemas.microsoft.com/office/drawing/2014/main" id="{62C573E6-A2BC-BE01-51EE-F65D3D18100A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7"/>
                    <a:pt x="103" y="35"/>
                  </a:cubicBezTo>
                  <a:cubicBezTo>
                    <a:pt x="101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ïṥḷíḓe">
              <a:extLst>
                <a:ext uri="{FF2B5EF4-FFF2-40B4-BE49-F238E27FC236}">
                  <a16:creationId xmlns:a16="http://schemas.microsoft.com/office/drawing/2014/main" id="{2D9FB0A4-ACF6-5099-64ED-F0B147E5C462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3"/>
                    <a:pt x="101" y="29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ṥļídè">
              <a:extLst>
                <a:ext uri="{FF2B5EF4-FFF2-40B4-BE49-F238E27FC236}">
                  <a16:creationId xmlns:a16="http://schemas.microsoft.com/office/drawing/2014/main" id="{C74AFF77-88A0-0173-66B6-5E150AC7D763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ṥľîḍè">
              <a:extLst>
                <a:ext uri="{FF2B5EF4-FFF2-40B4-BE49-F238E27FC236}">
                  <a16:creationId xmlns:a16="http://schemas.microsoft.com/office/drawing/2014/main" id="{566AA250-1450-D83D-549F-EEEAAA00A795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şľiḋé">
              <a:extLst>
                <a:ext uri="{FF2B5EF4-FFF2-40B4-BE49-F238E27FC236}">
                  <a16:creationId xmlns:a16="http://schemas.microsoft.com/office/drawing/2014/main" id="{F65740F1-3FAB-1460-AA73-D5CD335A8A99}"/>
                </a:ext>
              </a:extLst>
            </p:cNvPr>
            <p:cNvSpPr/>
            <p:nvPr/>
          </p:nvSpPr>
          <p:spPr bwMode="auto">
            <a:xfrm>
              <a:off x="5326297" y="4304609"/>
              <a:ext cx="317716" cy="183444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4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2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7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2"/>
                    <a:pt x="25" y="2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2"/>
                    <a:pt x="17" y="20"/>
                  </a:cubicBezTo>
                  <a:cubicBezTo>
                    <a:pt x="13" y="18"/>
                    <a:pt x="10" y="15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9"/>
                    <a:pt x="32" y="25"/>
                  </a:cubicBezTo>
                  <a:cubicBezTo>
                    <a:pt x="43" y="19"/>
                    <a:pt x="23" y="12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1"/>
                    <a:pt x="39" y="14"/>
                    <a:pt x="41" y="1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Sḷiďè">
              <a:extLst>
                <a:ext uri="{FF2B5EF4-FFF2-40B4-BE49-F238E27FC236}">
                  <a16:creationId xmlns:a16="http://schemas.microsoft.com/office/drawing/2014/main" id="{2C9F1F75-FE54-5CA1-2F92-1F8AD9EB4FA0}"/>
                </a:ext>
              </a:extLst>
            </p:cNvPr>
            <p:cNvSpPr/>
            <p:nvPr/>
          </p:nvSpPr>
          <p:spPr bwMode="auto">
            <a:xfrm>
              <a:off x="5751808" y="498164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şḷîďé">
              <a:extLst>
                <a:ext uri="{FF2B5EF4-FFF2-40B4-BE49-F238E27FC236}">
                  <a16:creationId xmlns:a16="http://schemas.microsoft.com/office/drawing/2014/main" id="{F7BB3FF2-7550-3E3B-6E4F-DFE582CFB9D8}"/>
                </a:ext>
              </a:extLst>
            </p:cNvPr>
            <p:cNvSpPr/>
            <p:nvPr/>
          </p:nvSpPr>
          <p:spPr bwMode="auto">
            <a:xfrm>
              <a:off x="5713985" y="4714991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şļîďe">
              <a:extLst>
                <a:ext uri="{FF2B5EF4-FFF2-40B4-BE49-F238E27FC236}">
                  <a16:creationId xmlns:a16="http://schemas.microsoft.com/office/drawing/2014/main" id="{9769563D-59EC-A28F-CB40-F55B46966C83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9"/>
                    <a:pt x="2" y="35"/>
                  </a:cubicBezTo>
                  <a:cubicBezTo>
                    <a:pt x="0" y="27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íṩliďè">
              <a:extLst>
                <a:ext uri="{FF2B5EF4-FFF2-40B4-BE49-F238E27FC236}">
                  <a16:creationId xmlns:a16="http://schemas.microsoft.com/office/drawing/2014/main" id="{A7C4A144-FF16-CB41-BA0F-2EE299AB3710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íślïḍè">
              <a:extLst>
                <a:ext uri="{FF2B5EF4-FFF2-40B4-BE49-F238E27FC236}">
                  <a16:creationId xmlns:a16="http://schemas.microsoft.com/office/drawing/2014/main" id="{C8888EC3-3357-833D-3B73-2DDAFF3439A4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ṥlidê">
              <a:extLst>
                <a:ext uri="{FF2B5EF4-FFF2-40B4-BE49-F238E27FC236}">
                  <a16:creationId xmlns:a16="http://schemas.microsoft.com/office/drawing/2014/main" id="{7148F40B-B2B2-C23D-660B-53FAC558B0FE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śļiḍe">
              <a:extLst>
                <a:ext uri="{FF2B5EF4-FFF2-40B4-BE49-F238E27FC236}">
                  <a16:creationId xmlns:a16="http://schemas.microsoft.com/office/drawing/2014/main" id="{D47FE37F-4567-6C23-2CCD-F691404ADA55}"/>
                </a:ext>
              </a:extLst>
            </p:cNvPr>
            <p:cNvSpPr/>
            <p:nvPr/>
          </p:nvSpPr>
          <p:spPr bwMode="auto">
            <a:xfrm>
              <a:off x="6016571" y="489843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6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6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1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6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šļîdé">
              <a:extLst>
                <a:ext uri="{FF2B5EF4-FFF2-40B4-BE49-F238E27FC236}">
                  <a16:creationId xmlns:a16="http://schemas.microsoft.com/office/drawing/2014/main" id="{ECB95396-E10D-16D4-BF76-E26B494F8927}"/>
                </a:ext>
              </a:extLst>
            </p:cNvPr>
            <p:cNvSpPr/>
            <p:nvPr/>
          </p:nvSpPr>
          <p:spPr bwMode="auto">
            <a:xfrm>
              <a:off x="5751808" y="4836026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ïş1iďê">
              <a:extLst>
                <a:ext uri="{FF2B5EF4-FFF2-40B4-BE49-F238E27FC236}">
                  <a16:creationId xmlns:a16="http://schemas.microsoft.com/office/drawing/2014/main" id="{5463DD60-E32E-72B8-A4DE-B2CEF42F7703}"/>
                </a:ext>
              </a:extLst>
            </p:cNvPr>
            <p:cNvSpPr/>
            <p:nvPr/>
          </p:nvSpPr>
          <p:spPr bwMode="auto">
            <a:xfrm>
              <a:off x="5713985" y="4569372"/>
              <a:ext cx="917215" cy="538982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s1íḓé">
              <a:extLst>
                <a:ext uri="{FF2B5EF4-FFF2-40B4-BE49-F238E27FC236}">
                  <a16:creationId xmlns:a16="http://schemas.microsoft.com/office/drawing/2014/main" id="{37253AD1-8C2F-58A5-24C6-808CDA9872E6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şļíďè">
              <a:extLst>
                <a:ext uri="{FF2B5EF4-FFF2-40B4-BE49-F238E27FC236}">
                  <a16:creationId xmlns:a16="http://schemas.microsoft.com/office/drawing/2014/main" id="{DBAA0B5F-BD96-35F1-6598-BC8656F39768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3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ṩḻïḋé">
              <a:extLst>
                <a:ext uri="{FF2B5EF4-FFF2-40B4-BE49-F238E27FC236}">
                  <a16:creationId xmlns:a16="http://schemas.microsoft.com/office/drawing/2014/main" id="{A6B2F195-F175-AECC-8B66-9A7DFC760F46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9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$ḻiḑe">
              <a:extLst>
                <a:ext uri="{FF2B5EF4-FFF2-40B4-BE49-F238E27FC236}">
                  <a16:creationId xmlns:a16="http://schemas.microsoft.com/office/drawing/2014/main" id="{B5291B3A-3EAD-E611-7F14-8A6A22D945FF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ṣlîdè">
              <a:extLst>
                <a:ext uri="{FF2B5EF4-FFF2-40B4-BE49-F238E27FC236}">
                  <a16:creationId xmlns:a16="http://schemas.microsoft.com/office/drawing/2014/main" id="{BA3DAD08-39F2-2BF1-9775-E32341FB6462}"/>
                </a:ext>
              </a:extLst>
            </p:cNvPr>
            <p:cNvSpPr/>
            <p:nvPr/>
          </p:nvSpPr>
          <p:spPr bwMode="auto">
            <a:xfrm>
              <a:off x="6016571" y="4760379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73" name="组合 4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5DD573B-18CC-BB04-1094-0863D10C0FD8}"/>
              </a:ext>
            </a:extLst>
          </p:cNvPr>
          <p:cNvGrpSpPr>
            <a:grpSpLocks noChangeAspect="1"/>
          </p:cNvGrpSpPr>
          <p:nvPr/>
        </p:nvGrpSpPr>
        <p:grpSpPr>
          <a:xfrm>
            <a:off x="4298274" y="4130180"/>
            <a:ext cx="673100" cy="549635"/>
            <a:chOff x="3745283" y="1509468"/>
            <a:chExt cx="4701435" cy="3839064"/>
          </a:xfrm>
        </p:grpSpPr>
        <p:sp>
          <p:nvSpPr>
            <p:cNvPr id="474" name="iŝḷîḍé">
              <a:extLst>
                <a:ext uri="{FF2B5EF4-FFF2-40B4-BE49-F238E27FC236}">
                  <a16:creationId xmlns:a16="http://schemas.microsoft.com/office/drawing/2014/main" id="{2DB51B04-3D99-3E6D-7ED0-7F1C5D48AB1B}"/>
                </a:ext>
              </a:extLst>
            </p:cNvPr>
            <p:cNvSpPr/>
            <p:nvPr/>
          </p:nvSpPr>
          <p:spPr bwMode="auto">
            <a:xfrm>
              <a:off x="5922014" y="3236101"/>
              <a:ext cx="2511466" cy="148645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2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3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7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2 h 235"/>
                <a:gd name="T46" fmla="*/ 32 w 397"/>
                <a:gd name="T47" fmla="*/ 164 h 235"/>
                <a:gd name="T48" fmla="*/ 36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4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6 h 235"/>
                <a:gd name="T74" fmla="*/ 143 w 397"/>
                <a:gd name="T75" fmla="*/ 228 h 235"/>
                <a:gd name="T76" fmla="*/ 147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9"/>
                    <a:pt x="366" y="66"/>
                    <a:pt x="362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8" y="55"/>
                    <a:pt x="334" y="53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9"/>
                    <a:pt x="314" y="36"/>
                  </a:cubicBezTo>
                  <a:cubicBezTo>
                    <a:pt x="310" y="34"/>
                    <a:pt x="306" y="37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7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5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2"/>
                  </a:cubicBezTo>
                  <a:cubicBezTo>
                    <a:pt x="24" y="164"/>
                    <a:pt x="28" y="161"/>
                    <a:pt x="32" y="164"/>
                  </a:cubicBezTo>
                  <a:cubicBezTo>
                    <a:pt x="36" y="166"/>
                    <a:pt x="32" y="168"/>
                    <a:pt x="36" y="171"/>
                  </a:cubicBezTo>
                  <a:cubicBezTo>
                    <a:pt x="40" y="173"/>
                    <a:pt x="44" y="170"/>
                    <a:pt x="48" y="173"/>
                  </a:cubicBezTo>
                  <a:cubicBezTo>
                    <a:pt x="52" y="175"/>
                    <a:pt x="47" y="178"/>
                    <a:pt x="51" y="180"/>
                  </a:cubicBezTo>
                  <a:cubicBezTo>
                    <a:pt x="55" y="182"/>
                    <a:pt x="60" y="180"/>
                    <a:pt x="64" y="182"/>
                  </a:cubicBezTo>
                  <a:cubicBezTo>
                    <a:pt x="68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10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6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7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ṣḷíḋè">
              <a:extLst>
                <a:ext uri="{FF2B5EF4-FFF2-40B4-BE49-F238E27FC236}">
                  <a16:creationId xmlns:a16="http://schemas.microsoft.com/office/drawing/2014/main" id="{52EEF9A2-8778-18D4-DD35-D98A8014DEFE}"/>
                </a:ext>
              </a:extLst>
            </p:cNvPr>
            <p:cNvSpPr/>
            <p:nvPr/>
          </p:nvSpPr>
          <p:spPr bwMode="auto">
            <a:xfrm>
              <a:off x="7491681" y="3444129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$ḷïďè">
              <a:extLst>
                <a:ext uri="{FF2B5EF4-FFF2-40B4-BE49-F238E27FC236}">
                  <a16:creationId xmlns:a16="http://schemas.microsoft.com/office/drawing/2014/main" id="{50C4B683-2A63-7ECD-04D8-261B5626BF3A}"/>
                </a:ext>
              </a:extLst>
            </p:cNvPr>
            <p:cNvSpPr/>
            <p:nvPr/>
          </p:nvSpPr>
          <p:spPr bwMode="auto">
            <a:xfrm>
              <a:off x="7416034" y="3495191"/>
              <a:ext cx="550329" cy="32339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ṧlïḓé">
              <a:extLst>
                <a:ext uri="{FF2B5EF4-FFF2-40B4-BE49-F238E27FC236}">
                  <a16:creationId xmlns:a16="http://schemas.microsoft.com/office/drawing/2014/main" id="{D25E74EF-6C4C-CDDD-86F7-A4B826B2FB9B}"/>
                </a:ext>
              </a:extLst>
            </p:cNvPr>
            <p:cNvSpPr/>
            <p:nvPr/>
          </p:nvSpPr>
          <p:spPr bwMode="auto">
            <a:xfrm>
              <a:off x="7060495" y="3635137"/>
              <a:ext cx="374451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iṥḻïḋê">
              <a:extLst>
                <a:ext uri="{FF2B5EF4-FFF2-40B4-BE49-F238E27FC236}">
                  <a16:creationId xmlns:a16="http://schemas.microsoft.com/office/drawing/2014/main" id="{B3211803-6161-F6B3-4F4B-EC493301EA15}"/>
                </a:ext>
              </a:extLst>
            </p:cNvPr>
            <p:cNvSpPr/>
            <p:nvPr/>
          </p:nvSpPr>
          <p:spPr bwMode="auto">
            <a:xfrm>
              <a:off x="6952698" y="3697545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ïṧḷïḓè">
              <a:extLst>
                <a:ext uri="{FF2B5EF4-FFF2-40B4-BE49-F238E27FC236}">
                  <a16:creationId xmlns:a16="http://schemas.microsoft.com/office/drawing/2014/main" id="{9A6F684F-3346-5989-CB28-3DA8B34ADE02}"/>
                </a:ext>
              </a:extLst>
            </p:cNvPr>
            <p:cNvSpPr/>
            <p:nvPr/>
          </p:nvSpPr>
          <p:spPr bwMode="auto">
            <a:xfrm>
              <a:off x="6820317" y="3780756"/>
              <a:ext cx="380125" cy="21370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$ľiḑê">
              <a:extLst>
                <a:ext uri="{FF2B5EF4-FFF2-40B4-BE49-F238E27FC236}">
                  <a16:creationId xmlns:a16="http://schemas.microsoft.com/office/drawing/2014/main" id="{4321B899-72A1-7B66-4BEF-EBAA3A020998}"/>
                </a:ext>
              </a:extLst>
            </p:cNvPr>
            <p:cNvSpPr/>
            <p:nvPr/>
          </p:nvSpPr>
          <p:spPr bwMode="auto">
            <a:xfrm>
              <a:off x="6701174" y="3848838"/>
              <a:ext cx="378233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ṡ1idé">
              <a:extLst>
                <a:ext uri="{FF2B5EF4-FFF2-40B4-BE49-F238E27FC236}">
                  <a16:creationId xmlns:a16="http://schemas.microsoft.com/office/drawing/2014/main" id="{CBAD3D0F-D275-5F07-A4BA-AA880973CD3F}"/>
                </a:ext>
              </a:extLst>
            </p:cNvPr>
            <p:cNvSpPr/>
            <p:nvPr/>
          </p:nvSpPr>
          <p:spPr bwMode="auto">
            <a:xfrm>
              <a:off x="7421707" y="3589749"/>
              <a:ext cx="385798" cy="228832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îṥ1ídé">
              <a:extLst>
                <a:ext uri="{FF2B5EF4-FFF2-40B4-BE49-F238E27FC236}">
                  <a16:creationId xmlns:a16="http://schemas.microsoft.com/office/drawing/2014/main" id="{4ABFE690-E3B1-A217-1C70-F739D2FB8EFD}"/>
                </a:ext>
              </a:extLst>
            </p:cNvPr>
            <p:cNvSpPr/>
            <p:nvPr/>
          </p:nvSpPr>
          <p:spPr bwMode="auto">
            <a:xfrm>
              <a:off x="7542741" y="3905573"/>
              <a:ext cx="62409" cy="32150"/>
            </a:xfrm>
            <a:custGeom>
              <a:avLst/>
              <a:gdLst>
                <a:gd name="T0" fmla="*/ 4 w 10"/>
                <a:gd name="T1" fmla="*/ 3 h 5"/>
                <a:gd name="T2" fmla="*/ 5 w 10"/>
                <a:gd name="T3" fmla="*/ 4 h 5"/>
                <a:gd name="T4" fmla="*/ 3 w 10"/>
                <a:gd name="T5" fmla="*/ 4 h 5"/>
                <a:gd name="T6" fmla="*/ 1 w 10"/>
                <a:gd name="T7" fmla="*/ 3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5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3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3"/>
                  </a:moveTo>
                  <a:cubicBezTo>
                    <a:pt x="6" y="3"/>
                    <a:pt x="6" y="4"/>
                    <a:pt x="5" y="4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2"/>
                    <a:pt x="4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9" y="2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$ḻiḑê">
              <a:extLst>
                <a:ext uri="{FF2B5EF4-FFF2-40B4-BE49-F238E27FC236}">
                  <a16:creationId xmlns:a16="http://schemas.microsoft.com/office/drawing/2014/main" id="{8CDEE060-2E8B-DD0E-191E-4852C23E9630}"/>
                </a:ext>
              </a:extLst>
            </p:cNvPr>
            <p:cNvSpPr/>
            <p:nvPr/>
          </p:nvSpPr>
          <p:spPr bwMode="auto">
            <a:xfrm>
              <a:off x="7504918" y="3880988"/>
              <a:ext cx="62409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6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ïśľïḍè">
              <a:extLst>
                <a:ext uri="{FF2B5EF4-FFF2-40B4-BE49-F238E27FC236}">
                  <a16:creationId xmlns:a16="http://schemas.microsoft.com/office/drawing/2014/main" id="{911288A8-96E9-B8F4-56C5-2FCEE9811D1F}"/>
                </a:ext>
              </a:extLst>
            </p:cNvPr>
            <p:cNvSpPr/>
            <p:nvPr/>
          </p:nvSpPr>
          <p:spPr bwMode="auto">
            <a:xfrm>
              <a:off x="7580565" y="3924485"/>
              <a:ext cx="81321" cy="39715"/>
            </a:xfrm>
            <a:custGeom>
              <a:avLst/>
              <a:gdLst>
                <a:gd name="T0" fmla="*/ 1 w 13"/>
                <a:gd name="T1" fmla="*/ 5 h 6"/>
                <a:gd name="T2" fmla="*/ 4 w 13"/>
                <a:gd name="T3" fmla="*/ 5 h 6"/>
                <a:gd name="T4" fmla="*/ 3 w 13"/>
                <a:gd name="T5" fmla="*/ 6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2 h 6"/>
                <a:gd name="T18" fmla="*/ 1 w 13"/>
                <a:gd name="T19" fmla="*/ 5 h 6"/>
                <a:gd name="T20" fmla="*/ 7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  <a:moveTo>
                    <a:pt x="7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sļíḑé">
              <a:extLst>
                <a:ext uri="{FF2B5EF4-FFF2-40B4-BE49-F238E27FC236}">
                  <a16:creationId xmlns:a16="http://schemas.microsoft.com/office/drawing/2014/main" id="{5874963B-06BB-0B10-0B68-8A01CF067544}"/>
                </a:ext>
              </a:extLst>
            </p:cNvPr>
            <p:cNvSpPr/>
            <p:nvPr/>
          </p:nvSpPr>
          <p:spPr bwMode="auto">
            <a:xfrm>
              <a:off x="7756444" y="4020934"/>
              <a:ext cx="77538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şlídè">
              <a:extLst>
                <a:ext uri="{FF2B5EF4-FFF2-40B4-BE49-F238E27FC236}">
                  <a16:creationId xmlns:a16="http://schemas.microsoft.com/office/drawing/2014/main" id="{D11F0AC6-EA2C-6321-6EF4-74480809156D}"/>
                </a:ext>
              </a:extLst>
            </p:cNvPr>
            <p:cNvSpPr/>
            <p:nvPr/>
          </p:nvSpPr>
          <p:spPr bwMode="auto">
            <a:xfrm>
              <a:off x="7694035" y="3983111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2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7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2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7"/>
                  </a:cubicBezTo>
                  <a:cubicBezTo>
                    <a:pt x="9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şľíḍé">
              <a:extLst>
                <a:ext uri="{FF2B5EF4-FFF2-40B4-BE49-F238E27FC236}">
                  <a16:creationId xmlns:a16="http://schemas.microsoft.com/office/drawing/2014/main" id="{72E217BD-DF6A-6183-69BB-ED3E0A6DAD3C}"/>
                </a:ext>
              </a:extLst>
            </p:cNvPr>
            <p:cNvSpPr/>
            <p:nvPr/>
          </p:nvSpPr>
          <p:spPr bwMode="auto">
            <a:xfrm>
              <a:off x="7737532" y="403228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îṣḷiďè">
              <a:extLst>
                <a:ext uri="{FF2B5EF4-FFF2-40B4-BE49-F238E27FC236}">
                  <a16:creationId xmlns:a16="http://schemas.microsoft.com/office/drawing/2014/main" id="{0791EFE6-E757-371B-4351-EBEA6A563929}"/>
                </a:ext>
              </a:extLst>
            </p:cNvPr>
            <p:cNvSpPr/>
            <p:nvPr/>
          </p:nvSpPr>
          <p:spPr bwMode="auto">
            <a:xfrm>
              <a:off x="7378211" y="3950961"/>
              <a:ext cx="68082" cy="43497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5 w 11"/>
                <a:gd name="T7" fmla="*/ 7 h 7"/>
                <a:gd name="T8" fmla="*/ 11 w 11"/>
                <a:gd name="T9" fmla="*/ 3 h 7"/>
                <a:gd name="T10" fmla="*/ 10 w 11"/>
                <a:gd name="T11" fmla="*/ 3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$ļîḋè">
              <a:extLst>
                <a:ext uri="{FF2B5EF4-FFF2-40B4-BE49-F238E27FC236}">
                  <a16:creationId xmlns:a16="http://schemas.microsoft.com/office/drawing/2014/main" id="{D95C98C2-7D87-81E5-50B4-F63AC207F15E}"/>
                </a:ext>
              </a:extLst>
            </p:cNvPr>
            <p:cNvSpPr/>
            <p:nvPr/>
          </p:nvSpPr>
          <p:spPr bwMode="auto">
            <a:xfrm>
              <a:off x="7453857" y="4002023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10 w 13"/>
                <a:gd name="T13" fmla="*/ 2 h 6"/>
                <a:gd name="T14" fmla="*/ 8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4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3"/>
                    <a:pt x="2" y="4"/>
                  </a:cubicBezTo>
                  <a:close/>
                  <a:moveTo>
                    <a:pt x="8" y="1"/>
                  </a:moveTo>
                  <a:cubicBezTo>
                    <a:pt x="8" y="1"/>
                    <a:pt x="9" y="2"/>
                    <a:pt x="9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5" y="1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íšḻîḑê">
              <a:extLst>
                <a:ext uri="{FF2B5EF4-FFF2-40B4-BE49-F238E27FC236}">
                  <a16:creationId xmlns:a16="http://schemas.microsoft.com/office/drawing/2014/main" id="{653C2570-FB56-9502-6C11-AAEFA9B35E60}"/>
                </a:ext>
              </a:extLst>
            </p:cNvPr>
            <p:cNvSpPr/>
            <p:nvPr/>
          </p:nvSpPr>
          <p:spPr bwMode="auto">
            <a:xfrm>
              <a:off x="7416034" y="3975547"/>
              <a:ext cx="62409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5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8 w 10"/>
                <a:gd name="T19" fmla="*/ 2 h 6"/>
                <a:gd name="T20" fmla="*/ 9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4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ï$ḻíḍe">
              <a:extLst>
                <a:ext uri="{FF2B5EF4-FFF2-40B4-BE49-F238E27FC236}">
                  <a16:creationId xmlns:a16="http://schemas.microsoft.com/office/drawing/2014/main" id="{185A1CB4-48D3-01A2-6EAC-474A2C722D47}"/>
                </a:ext>
              </a:extLst>
            </p:cNvPr>
            <p:cNvSpPr/>
            <p:nvPr/>
          </p:nvSpPr>
          <p:spPr bwMode="auto">
            <a:xfrm>
              <a:off x="7629735" y="4089016"/>
              <a:ext cx="77538" cy="51062"/>
            </a:xfrm>
            <a:custGeom>
              <a:avLst/>
              <a:gdLst>
                <a:gd name="T0" fmla="*/ 10 w 12"/>
                <a:gd name="T1" fmla="*/ 2 h 8"/>
                <a:gd name="T2" fmla="*/ 3 w 12"/>
                <a:gd name="T3" fmla="*/ 2 h 8"/>
                <a:gd name="T4" fmla="*/ 2 w 12"/>
                <a:gd name="T5" fmla="*/ 6 h 8"/>
                <a:gd name="T6" fmla="*/ 9 w 12"/>
                <a:gd name="T7" fmla="*/ 6 h 8"/>
                <a:gd name="T8" fmla="*/ 10 w 12"/>
                <a:gd name="T9" fmla="*/ 2 h 8"/>
                <a:gd name="T10" fmla="*/ 8 w 12"/>
                <a:gd name="T11" fmla="*/ 5 h 8"/>
                <a:gd name="T12" fmla="*/ 3 w 12"/>
                <a:gd name="T13" fmla="*/ 6 h 8"/>
                <a:gd name="T14" fmla="*/ 4 w 12"/>
                <a:gd name="T15" fmla="*/ 3 h 8"/>
                <a:gd name="T16" fmla="*/ 9 w 12"/>
                <a:gd name="T17" fmla="*/ 2 h 8"/>
                <a:gd name="T18" fmla="*/ 8 w 12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10" y="2"/>
                  </a:moveTo>
                  <a:cubicBezTo>
                    <a:pt x="8" y="1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8"/>
                    <a:pt x="9" y="6"/>
                  </a:cubicBezTo>
                  <a:cubicBezTo>
                    <a:pt x="12" y="4"/>
                    <a:pt x="12" y="3"/>
                    <a:pt x="10" y="2"/>
                  </a:cubicBezTo>
                  <a:close/>
                  <a:moveTo>
                    <a:pt x="8" y="5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ṣ1îḑé">
              <a:extLst>
                <a:ext uri="{FF2B5EF4-FFF2-40B4-BE49-F238E27FC236}">
                  <a16:creationId xmlns:a16="http://schemas.microsoft.com/office/drawing/2014/main" id="{299987E9-7199-7A47-CE2D-3C12700F1F49}"/>
                </a:ext>
              </a:extLst>
            </p:cNvPr>
            <p:cNvSpPr/>
            <p:nvPr/>
          </p:nvSpPr>
          <p:spPr bwMode="auto">
            <a:xfrm>
              <a:off x="7610823" y="4102254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7 h 7"/>
                <a:gd name="T4" fmla="*/ 7 w 7"/>
                <a:gd name="T5" fmla="*/ 3 h 7"/>
                <a:gd name="T6" fmla="*/ 4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íṩḻîdê">
              <a:extLst>
                <a:ext uri="{FF2B5EF4-FFF2-40B4-BE49-F238E27FC236}">
                  <a16:creationId xmlns:a16="http://schemas.microsoft.com/office/drawing/2014/main" id="{04053DEE-6AD7-D63F-5ABB-080DEFE2ACA4}"/>
                </a:ext>
              </a:extLst>
            </p:cNvPr>
            <p:cNvSpPr/>
            <p:nvPr/>
          </p:nvSpPr>
          <p:spPr bwMode="auto">
            <a:xfrm>
              <a:off x="7573000" y="4064431"/>
              <a:ext cx="64300" cy="37823"/>
            </a:xfrm>
            <a:custGeom>
              <a:avLst/>
              <a:gdLst>
                <a:gd name="T0" fmla="*/ 17 w 34"/>
                <a:gd name="T1" fmla="*/ 13 h 20"/>
                <a:gd name="T2" fmla="*/ 7 w 34"/>
                <a:gd name="T3" fmla="*/ 7 h 20"/>
                <a:gd name="T4" fmla="*/ 34 w 34"/>
                <a:gd name="T5" fmla="*/ 0 h 20"/>
                <a:gd name="T6" fmla="*/ 30 w 34"/>
                <a:gd name="T7" fmla="*/ 0 h 20"/>
                <a:gd name="T8" fmla="*/ 4 w 34"/>
                <a:gd name="T9" fmla="*/ 7 h 20"/>
                <a:gd name="T10" fmla="*/ 0 w 34"/>
                <a:gd name="T11" fmla="*/ 7 h 20"/>
                <a:gd name="T12" fmla="*/ 14 w 34"/>
                <a:gd name="T13" fmla="*/ 17 h 20"/>
                <a:gd name="T14" fmla="*/ 10 w 34"/>
                <a:gd name="T15" fmla="*/ 17 h 20"/>
                <a:gd name="T16" fmla="*/ 14 w 34"/>
                <a:gd name="T17" fmla="*/ 20 h 20"/>
                <a:gd name="T18" fmla="*/ 17 w 34"/>
                <a:gd name="T19" fmla="*/ 17 h 20"/>
                <a:gd name="T20" fmla="*/ 20 w 34"/>
                <a:gd name="T21" fmla="*/ 20 h 20"/>
                <a:gd name="T22" fmla="*/ 24 w 34"/>
                <a:gd name="T23" fmla="*/ 17 h 20"/>
                <a:gd name="T24" fmla="*/ 20 w 34"/>
                <a:gd name="T25" fmla="*/ 17 h 20"/>
                <a:gd name="T26" fmla="*/ 27 w 34"/>
                <a:gd name="T27" fmla="*/ 10 h 20"/>
                <a:gd name="T28" fmla="*/ 24 w 34"/>
                <a:gd name="T29" fmla="*/ 10 h 20"/>
                <a:gd name="T30" fmla="*/ 17 w 34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20">
                  <a:moveTo>
                    <a:pt x="17" y="13"/>
                  </a:moveTo>
                  <a:lnTo>
                    <a:pt x="7" y="7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14" y="17"/>
                  </a:lnTo>
                  <a:lnTo>
                    <a:pt x="10" y="17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20"/>
                  </a:lnTo>
                  <a:lnTo>
                    <a:pt x="24" y="17"/>
                  </a:lnTo>
                  <a:lnTo>
                    <a:pt x="20" y="17"/>
                  </a:lnTo>
                  <a:lnTo>
                    <a:pt x="27" y="10"/>
                  </a:lnTo>
                  <a:lnTo>
                    <a:pt x="24" y="1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ïślidè">
              <a:extLst>
                <a:ext uri="{FF2B5EF4-FFF2-40B4-BE49-F238E27FC236}">
                  <a16:creationId xmlns:a16="http://schemas.microsoft.com/office/drawing/2014/main" id="{C497DA7F-98F7-A501-A5F6-DD8A9C8EAF82}"/>
                </a:ext>
              </a:extLst>
            </p:cNvPr>
            <p:cNvSpPr/>
            <p:nvPr/>
          </p:nvSpPr>
          <p:spPr bwMode="auto">
            <a:xfrm>
              <a:off x="7251502" y="4026607"/>
              <a:ext cx="68082" cy="37823"/>
            </a:xfrm>
            <a:custGeom>
              <a:avLst/>
              <a:gdLst>
                <a:gd name="T0" fmla="*/ 2 w 11"/>
                <a:gd name="T1" fmla="*/ 5 h 6"/>
                <a:gd name="T2" fmla="*/ 4 w 11"/>
                <a:gd name="T3" fmla="*/ 5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ṡḷïdè">
              <a:extLst>
                <a:ext uri="{FF2B5EF4-FFF2-40B4-BE49-F238E27FC236}">
                  <a16:creationId xmlns:a16="http://schemas.microsoft.com/office/drawing/2014/main" id="{2C876649-0FE8-9D6F-927F-BEC8B765D2D9}"/>
                </a:ext>
              </a:extLst>
            </p:cNvPr>
            <p:cNvSpPr/>
            <p:nvPr/>
          </p:nvSpPr>
          <p:spPr bwMode="auto">
            <a:xfrm>
              <a:off x="7327149" y="4070105"/>
              <a:ext cx="88885" cy="37823"/>
            </a:xfrm>
            <a:custGeom>
              <a:avLst/>
              <a:gdLst>
                <a:gd name="T0" fmla="*/ 2 w 14"/>
                <a:gd name="T1" fmla="*/ 5 h 6"/>
                <a:gd name="T2" fmla="*/ 4 w 14"/>
                <a:gd name="T3" fmla="*/ 5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íšľîḍe">
              <a:extLst>
                <a:ext uri="{FF2B5EF4-FFF2-40B4-BE49-F238E27FC236}">
                  <a16:creationId xmlns:a16="http://schemas.microsoft.com/office/drawing/2014/main" id="{748C4254-9C19-09AF-1FC4-5EF1CEDFF4C6}"/>
                </a:ext>
              </a:extLst>
            </p:cNvPr>
            <p:cNvSpPr/>
            <p:nvPr/>
          </p:nvSpPr>
          <p:spPr bwMode="auto">
            <a:xfrm>
              <a:off x="7289325" y="4051193"/>
              <a:ext cx="69974" cy="32150"/>
            </a:xfrm>
            <a:custGeom>
              <a:avLst/>
              <a:gdLst>
                <a:gd name="T0" fmla="*/ 5 w 11"/>
                <a:gd name="T1" fmla="*/ 3 h 5"/>
                <a:gd name="T2" fmla="*/ 6 w 11"/>
                <a:gd name="T3" fmla="*/ 4 h 5"/>
                <a:gd name="T4" fmla="*/ 3 w 11"/>
                <a:gd name="T5" fmla="*/ 4 h 5"/>
                <a:gd name="T6" fmla="*/ 1 w 11"/>
                <a:gd name="T7" fmla="*/ 2 h 5"/>
                <a:gd name="T8" fmla="*/ 0 w 11"/>
                <a:gd name="T9" fmla="*/ 3 h 5"/>
                <a:gd name="T10" fmla="*/ 2 w 11"/>
                <a:gd name="T11" fmla="*/ 4 h 5"/>
                <a:gd name="T12" fmla="*/ 7 w 11"/>
                <a:gd name="T13" fmla="*/ 5 h 5"/>
                <a:gd name="T14" fmla="*/ 6 w 11"/>
                <a:gd name="T15" fmla="*/ 2 h 5"/>
                <a:gd name="T16" fmla="*/ 6 w 11"/>
                <a:gd name="T17" fmla="*/ 1 h 5"/>
                <a:gd name="T18" fmla="*/ 8 w 11"/>
                <a:gd name="T19" fmla="*/ 1 h 5"/>
                <a:gd name="T20" fmla="*/ 10 w 11"/>
                <a:gd name="T21" fmla="*/ 2 h 5"/>
                <a:gd name="T22" fmla="*/ 11 w 11"/>
                <a:gd name="T23" fmla="*/ 2 h 5"/>
                <a:gd name="T24" fmla="*/ 9 w 11"/>
                <a:gd name="T25" fmla="*/ 1 h 5"/>
                <a:gd name="T26" fmla="*/ 5 w 11"/>
                <a:gd name="T27" fmla="*/ 0 h 5"/>
                <a:gd name="T28" fmla="*/ 5 w 11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">
                  <a:moveTo>
                    <a:pt x="5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5" y="5"/>
                    <a:pt x="4" y="4"/>
                    <a:pt x="3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4" y="5"/>
                    <a:pt x="5" y="5"/>
                    <a:pt x="7" y="5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ïślîďe">
              <a:extLst>
                <a:ext uri="{FF2B5EF4-FFF2-40B4-BE49-F238E27FC236}">
                  <a16:creationId xmlns:a16="http://schemas.microsoft.com/office/drawing/2014/main" id="{78F6736E-8D39-8AA0-6E1A-90EC71C6F9A4}"/>
                </a:ext>
              </a:extLst>
            </p:cNvPr>
            <p:cNvSpPr/>
            <p:nvPr/>
          </p:nvSpPr>
          <p:spPr bwMode="auto">
            <a:xfrm>
              <a:off x="7453857" y="4126840"/>
              <a:ext cx="69974" cy="39715"/>
            </a:xfrm>
            <a:custGeom>
              <a:avLst/>
              <a:gdLst>
                <a:gd name="T0" fmla="*/ 37 w 37"/>
                <a:gd name="T1" fmla="*/ 10 h 21"/>
                <a:gd name="T2" fmla="*/ 20 w 37"/>
                <a:gd name="T3" fmla="*/ 0 h 21"/>
                <a:gd name="T4" fmla="*/ 20 w 37"/>
                <a:gd name="T5" fmla="*/ 4 h 21"/>
                <a:gd name="T6" fmla="*/ 33 w 37"/>
                <a:gd name="T7" fmla="*/ 10 h 21"/>
                <a:gd name="T8" fmla="*/ 30 w 37"/>
                <a:gd name="T9" fmla="*/ 10 h 21"/>
                <a:gd name="T10" fmla="*/ 0 w 37"/>
                <a:gd name="T11" fmla="*/ 17 h 21"/>
                <a:gd name="T12" fmla="*/ 0 w 37"/>
                <a:gd name="T13" fmla="*/ 21 h 21"/>
                <a:gd name="T14" fmla="*/ 33 w 37"/>
                <a:gd name="T15" fmla="*/ 14 h 21"/>
                <a:gd name="T16" fmla="*/ 37 w 37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10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33" y="14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íṣḷïḋê">
              <a:extLst>
                <a:ext uri="{FF2B5EF4-FFF2-40B4-BE49-F238E27FC236}">
                  <a16:creationId xmlns:a16="http://schemas.microsoft.com/office/drawing/2014/main" id="{A202919C-C433-68B1-A8A5-98B1FA12FF9E}"/>
                </a:ext>
              </a:extLst>
            </p:cNvPr>
            <p:cNvSpPr/>
            <p:nvPr/>
          </p:nvSpPr>
          <p:spPr bwMode="auto">
            <a:xfrm>
              <a:off x="7504918" y="4166554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íŝḷiďe">
              <a:extLst>
                <a:ext uri="{FF2B5EF4-FFF2-40B4-BE49-F238E27FC236}">
                  <a16:creationId xmlns:a16="http://schemas.microsoft.com/office/drawing/2014/main" id="{C815E69D-258C-7546-4F1F-1852D53E4B1A}"/>
                </a:ext>
              </a:extLst>
            </p:cNvPr>
            <p:cNvSpPr/>
            <p:nvPr/>
          </p:nvSpPr>
          <p:spPr bwMode="auto">
            <a:xfrm>
              <a:off x="7484116" y="4177901"/>
              <a:ext cx="13239" cy="7565"/>
            </a:xfrm>
            <a:custGeom>
              <a:avLst/>
              <a:gdLst>
                <a:gd name="T0" fmla="*/ 0 w 7"/>
                <a:gd name="T1" fmla="*/ 4 h 4"/>
                <a:gd name="T2" fmla="*/ 4 w 7"/>
                <a:gd name="T3" fmla="*/ 4 h 4"/>
                <a:gd name="T4" fmla="*/ 7 w 7"/>
                <a:gd name="T5" fmla="*/ 4 h 4"/>
                <a:gd name="T6" fmla="*/ 4 w 7"/>
                <a:gd name="T7" fmla="*/ 0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š1îḋe">
              <a:extLst>
                <a:ext uri="{FF2B5EF4-FFF2-40B4-BE49-F238E27FC236}">
                  <a16:creationId xmlns:a16="http://schemas.microsoft.com/office/drawing/2014/main" id="{EAF9867D-A492-8307-95E4-49ACF308570A}"/>
                </a:ext>
              </a:extLst>
            </p:cNvPr>
            <p:cNvSpPr/>
            <p:nvPr/>
          </p:nvSpPr>
          <p:spPr bwMode="auto">
            <a:xfrm>
              <a:off x="7130467" y="4096581"/>
              <a:ext cx="64300" cy="43497"/>
            </a:xfrm>
            <a:custGeom>
              <a:avLst/>
              <a:gdLst>
                <a:gd name="T0" fmla="*/ 1 w 10"/>
                <a:gd name="T1" fmla="*/ 5 h 7"/>
                <a:gd name="T2" fmla="*/ 4 w 10"/>
                <a:gd name="T3" fmla="*/ 6 h 7"/>
                <a:gd name="T4" fmla="*/ 3 w 10"/>
                <a:gd name="T5" fmla="*/ 6 h 7"/>
                <a:gd name="T6" fmla="*/ 4 w 10"/>
                <a:gd name="T7" fmla="*/ 7 h 7"/>
                <a:gd name="T8" fmla="*/ 10 w 10"/>
                <a:gd name="T9" fmla="*/ 3 h 7"/>
                <a:gd name="T10" fmla="*/ 9 w 10"/>
                <a:gd name="T11" fmla="*/ 3 h 7"/>
                <a:gd name="T12" fmla="*/ 4 w 10"/>
                <a:gd name="T13" fmla="*/ 5 h 7"/>
                <a:gd name="T14" fmla="*/ 2 w 10"/>
                <a:gd name="T15" fmla="*/ 5 h 7"/>
                <a:gd name="T16" fmla="*/ 3 w 10"/>
                <a:gd name="T17" fmla="*/ 3 h 7"/>
                <a:gd name="T18" fmla="*/ 6 w 10"/>
                <a:gd name="T19" fmla="*/ 1 h 7"/>
                <a:gd name="T20" fmla="*/ 5 w 10"/>
                <a:gd name="T21" fmla="*/ 0 h 7"/>
                <a:gd name="T22" fmla="*/ 2 w 10"/>
                <a:gd name="T23" fmla="*/ 2 h 7"/>
                <a:gd name="T24" fmla="*/ 1 w 10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7">
                  <a:moveTo>
                    <a:pt x="1" y="5"/>
                  </a:moveTo>
                  <a:cubicBezTo>
                    <a:pt x="2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3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ṥļïḋé">
              <a:extLst>
                <a:ext uri="{FF2B5EF4-FFF2-40B4-BE49-F238E27FC236}">
                  <a16:creationId xmlns:a16="http://schemas.microsoft.com/office/drawing/2014/main" id="{C04DA8BC-3B3B-1CBD-B59B-604DBD59E739}"/>
                </a:ext>
              </a:extLst>
            </p:cNvPr>
            <p:cNvSpPr/>
            <p:nvPr/>
          </p:nvSpPr>
          <p:spPr bwMode="auto">
            <a:xfrm>
              <a:off x="7168291" y="4121166"/>
              <a:ext cx="64300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5 h 6"/>
                <a:gd name="T4" fmla="*/ 2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6" y="4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ṧ1îďê">
              <a:extLst>
                <a:ext uri="{FF2B5EF4-FFF2-40B4-BE49-F238E27FC236}">
                  <a16:creationId xmlns:a16="http://schemas.microsoft.com/office/drawing/2014/main" id="{68F4625E-BDAB-D921-8448-C20C600817A0}"/>
                </a:ext>
              </a:extLst>
            </p:cNvPr>
            <p:cNvSpPr/>
            <p:nvPr/>
          </p:nvSpPr>
          <p:spPr bwMode="auto">
            <a:xfrm>
              <a:off x="7206114" y="4145751"/>
              <a:ext cx="83211" cy="39715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1 h 6"/>
                <a:gd name="T22" fmla="*/ 8 w 13"/>
                <a:gd name="T23" fmla="*/ 2 h 6"/>
                <a:gd name="T24" fmla="*/ 4 w 13"/>
                <a:gd name="T25" fmla="*/ 4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lose/>
                  <a:moveTo>
                    <a:pt x="7" y="1"/>
                  </a:moveTo>
                  <a:cubicBezTo>
                    <a:pt x="8" y="1"/>
                    <a:pt x="8" y="2"/>
                    <a:pt x="8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1" y="3"/>
                    <a:pt x="3" y="2"/>
                  </a:cubicBezTo>
                  <a:cubicBezTo>
                    <a:pt x="5" y="1"/>
                    <a:pt x="6" y="0"/>
                    <a:pt x="7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sľiḓè">
              <a:extLst>
                <a:ext uri="{FF2B5EF4-FFF2-40B4-BE49-F238E27FC236}">
                  <a16:creationId xmlns:a16="http://schemas.microsoft.com/office/drawing/2014/main" id="{2D118AF3-0786-340F-6E2B-928B95799FC6}"/>
                </a:ext>
              </a:extLst>
            </p:cNvPr>
            <p:cNvSpPr/>
            <p:nvPr/>
          </p:nvSpPr>
          <p:spPr bwMode="auto">
            <a:xfrm>
              <a:off x="7378211" y="4234635"/>
              <a:ext cx="81321" cy="45388"/>
            </a:xfrm>
            <a:custGeom>
              <a:avLst/>
              <a:gdLst>
                <a:gd name="T0" fmla="*/ 11 w 13"/>
                <a:gd name="T1" fmla="*/ 2 h 7"/>
                <a:gd name="T2" fmla="*/ 4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2 h 7"/>
                <a:gd name="T10" fmla="*/ 8 w 13"/>
                <a:gd name="T11" fmla="*/ 5 h 7"/>
                <a:gd name="T12" fmla="*/ 3 w 13"/>
                <a:gd name="T13" fmla="*/ 6 h 7"/>
                <a:gd name="T14" fmla="*/ 5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2"/>
                  </a:moveTo>
                  <a:cubicBezTo>
                    <a:pt x="9" y="0"/>
                    <a:pt x="7" y="0"/>
                    <a:pt x="4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3" y="3"/>
                    <a:pt x="11" y="2"/>
                  </a:cubicBezTo>
                  <a:close/>
                  <a:moveTo>
                    <a:pt x="8" y="5"/>
                  </a:moveTo>
                  <a:cubicBezTo>
                    <a:pt x="6" y="7"/>
                    <a:pt x="5" y="7"/>
                    <a:pt x="3" y="6"/>
                  </a:cubicBezTo>
                  <a:cubicBezTo>
                    <a:pt x="2" y="5"/>
                    <a:pt x="2" y="4"/>
                    <a:pt x="5" y="3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$1ïḍè">
              <a:extLst>
                <a:ext uri="{FF2B5EF4-FFF2-40B4-BE49-F238E27FC236}">
                  <a16:creationId xmlns:a16="http://schemas.microsoft.com/office/drawing/2014/main" id="{B242F128-85E3-B29B-E74C-AA2BE2B72F75}"/>
                </a:ext>
              </a:extLst>
            </p:cNvPr>
            <p:cNvSpPr/>
            <p:nvPr/>
          </p:nvSpPr>
          <p:spPr bwMode="auto">
            <a:xfrm>
              <a:off x="7319584" y="4204377"/>
              <a:ext cx="83211" cy="43497"/>
            </a:xfrm>
            <a:custGeom>
              <a:avLst/>
              <a:gdLst>
                <a:gd name="T0" fmla="*/ 7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3 h 7"/>
                <a:gd name="T10" fmla="*/ 8 w 13"/>
                <a:gd name="T11" fmla="*/ 0 h 7"/>
                <a:gd name="T12" fmla="*/ 3 w 13"/>
                <a:gd name="T13" fmla="*/ 2 h 7"/>
                <a:gd name="T14" fmla="*/ 4 w 13"/>
                <a:gd name="T15" fmla="*/ 3 h 7"/>
                <a:gd name="T16" fmla="*/ 6 w 13"/>
                <a:gd name="T17" fmla="*/ 3 h 7"/>
                <a:gd name="T18" fmla="*/ 6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2 w 13"/>
                <a:gd name="T27" fmla="*/ 6 h 7"/>
                <a:gd name="T28" fmla="*/ 8 w 13"/>
                <a:gd name="T29" fmla="*/ 6 h 7"/>
                <a:gd name="T30" fmla="*/ 7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7" y="4"/>
                    <a:pt x="8" y="5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$ḻíḓè">
              <a:extLst>
                <a:ext uri="{FF2B5EF4-FFF2-40B4-BE49-F238E27FC236}">
                  <a16:creationId xmlns:a16="http://schemas.microsoft.com/office/drawing/2014/main" id="{7F538485-9F64-BF2D-58CD-9AB5F790C85C}"/>
                </a:ext>
              </a:extLst>
            </p:cNvPr>
            <p:cNvSpPr/>
            <p:nvPr/>
          </p:nvSpPr>
          <p:spPr bwMode="auto">
            <a:xfrm>
              <a:off x="7359299" y="4247874"/>
              <a:ext cx="18912" cy="13239"/>
            </a:xfrm>
            <a:custGeom>
              <a:avLst/>
              <a:gdLst>
                <a:gd name="T0" fmla="*/ 0 w 10"/>
                <a:gd name="T1" fmla="*/ 3 h 7"/>
                <a:gd name="T2" fmla="*/ 3 w 10"/>
                <a:gd name="T3" fmla="*/ 7 h 7"/>
                <a:gd name="T4" fmla="*/ 10 w 10"/>
                <a:gd name="T5" fmla="*/ 3 h 7"/>
                <a:gd name="T6" fmla="*/ 6 w 10"/>
                <a:gd name="T7" fmla="*/ 0 h 7"/>
                <a:gd name="T8" fmla="*/ 0 w 10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3" y="7"/>
                  </a:lnTo>
                  <a:lnTo>
                    <a:pt x="10" y="3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i$ḻiḋè">
              <a:extLst>
                <a:ext uri="{FF2B5EF4-FFF2-40B4-BE49-F238E27FC236}">
                  <a16:creationId xmlns:a16="http://schemas.microsoft.com/office/drawing/2014/main" id="{B1F6E341-EB59-B4BF-BDAB-04DC3E9D5F19}"/>
                </a:ext>
              </a:extLst>
            </p:cNvPr>
            <p:cNvSpPr/>
            <p:nvPr/>
          </p:nvSpPr>
          <p:spPr bwMode="auto">
            <a:xfrm>
              <a:off x="7168291" y="4253547"/>
              <a:ext cx="56735" cy="37823"/>
            </a:xfrm>
            <a:custGeom>
              <a:avLst/>
              <a:gdLst>
                <a:gd name="T0" fmla="*/ 4 w 30"/>
                <a:gd name="T1" fmla="*/ 20 h 20"/>
                <a:gd name="T2" fmla="*/ 30 w 30"/>
                <a:gd name="T3" fmla="*/ 4 h 20"/>
                <a:gd name="T4" fmla="*/ 27 w 30"/>
                <a:gd name="T5" fmla="*/ 4 h 20"/>
                <a:gd name="T6" fmla="*/ 14 w 30"/>
                <a:gd name="T7" fmla="*/ 0 h 20"/>
                <a:gd name="T8" fmla="*/ 14 w 30"/>
                <a:gd name="T9" fmla="*/ 4 h 20"/>
                <a:gd name="T10" fmla="*/ 24 w 30"/>
                <a:gd name="T11" fmla="*/ 7 h 20"/>
                <a:gd name="T12" fmla="*/ 0 w 30"/>
                <a:gd name="T13" fmla="*/ 20 h 20"/>
                <a:gd name="T14" fmla="*/ 4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4" y="20"/>
                  </a:moveTo>
                  <a:lnTo>
                    <a:pt x="30" y="4"/>
                  </a:lnTo>
                  <a:lnTo>
                    <a:pt x="2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24" y="7"/>
                  </a:lnTo>
                  <a:lnTo>
                    <a:pt x="0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ṥľiḓè">
              <a:extLst>
                <a:ext uri="{FF2B5EF4-FFF2-40B4-BE49-F238E27FC236}">
                  <a16:creationId xmlns:a16="http://schemas.microsoft.com/office/drawing/2014/main" id="{46F810D2-DB5D-2EA3-D7E1-68D558249D72}"/>
                </a:ext>
              </a:extLst>
            </p:cNvPr>
            <p:cNvSpPr/>
            <p:nvPr/>
          </p:nvSpPr>
          <p:spPr bwMode="auto">
            <a:xfrm>
              <a:off x="7257176" y="431028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ïšḷïḑê">
              <a:extLst>
                <a:ext uri="{FF2B5EF4-FFF2-40B4-BE49-F238E27FC236}">
                  <a16:creationId xmlns:a16="http://schemas.microsoft.com/office/drawing/2014/main" id="{71615C5C-B2EC-A107-4DF5-3ADDF9DE6CA8}"/>
                </a:ext>
              </a:extLst>
            </p:cNvPr>
            <p:cNvSpPr/>
            <p:nvPr/>
          </p:nvSpPr>
          <p:spPr bwMode="auto">
            <a:xfrm>
              <a:off x="7238264" y="4323521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ŝ1îďe">
              <a:extLst>
                <a:ext uri="{FF2B5EF4-FFF2-40B4-BE49-F238E27FC236}">
                  <a16:creationId xmlns:a16="http://schemas.microsoft.com/office/drawing/2014/main" id="{BC044F23-47B1-2CC0-2384-566DF91D8044}"/>
                </a:ext>
              </a:extLst>
            </p:cNvPr>
            <p:cNvSpPr/>
            <p:nvPr/>
          </p:nvSpPr>
          <p:spPr bwMode="auto">
            <a:xfrm>
              <a:off x="7194767" y="4272459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6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6 h 7"/>
                <a:gd name="T18" fmla="*/ 10 w 12"/>
                <a:gd name="T19" fmla="*/ 1 h 7"/>
                <a:gd name="T20" fmla="*/ 9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10 w 12"/>
                <a:gd name="T27" fmla="*/ 2 h 7"/>
                <a:gd name="T28" fmla="*/ 9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1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9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ïṣliḋe">
              <a:extLst>
                <a:ext uri="{FF2B5EF4-FFF2-40B4-BE49-F238E27FC236}">
                  <a16:creationId xmlns:a16="http://schemas.microsoft.com/office/drawing/2014/main" id="{34706513-5751-B352-5761-883D8024A464}"/>
                </a:ext>
              </a:extLst>
            </p:cNvPr>
            <p:cNvSpPr/>
            <p:nvPr/>
          </p:nvSpPr>
          <p:spPr bwMode="auto">
            <a:xfrm>
              <a:off x="6979174" y="4298935"/>
              <a:ext cx="24586" cy="18912"/>
            </a:xfrm>
            <a:custGeom>
              <a:avLst/>
              <a:gdLst>
                <a:gd name="T0" fmla="*/ 13 w 13"/>
                <a:gd name="T1" fmla="*/ 6 h 10"/>
                <a:gd name="T2" fmla="*/ 0 w 13"/>
                <a:gd name="T3" fmla="*/ 0 h 10"/>
                <a:gd name="T4" fmla="*/ 0 w 13"/>
                <a:gd name="T5" fmla="*/ 0 h 10"/>
                <a:gd name="T6" fmla="*/ 10 w 13"/>
                <a:gd name="T7" fmla="*/ 10 h 10"/>
                <a:gd name="T8" fmla="*/ 13 w 13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şḻîḑé">
              <a:extLst>
                <a:ext uri="{FF2B5EF4-FFF2-40B4-BE49-F238E27FC236}">
                  <a16:creationId xmlns:a16="http://schemas.microsoft.com/office/drawing/2014/main" id="{AFDA5EB2-F23B-7642-B579-BEA5D9F35079}"/>
                </a:ext>
              </a:extLst>
            </p:cNvPr>
            <p:cNvSpPr/>
            <p:nvPr/>
          </p:nvSpPr>
          <p:spPr bwMode="auto">
            <a:xfrm>
              <a:off x="7130467" y="4380256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ṡḻiḍe">
              <a:extLst>
                <a:ext uri="{FF2B5EF4-FFF2-40B4-BE49-F238E27FC236}">
                  <a16:creationId xmlns:a16="http://schemas.microsoft.com/office/drawing/2014/main" id="{44697C77-FC94-C85E-3CA2-5382EF7727CD}"/>
                </a:ext>
              </a:extLst>
            </p:cNvPr>
            <p:cNvSpPr/>
            <p:nvPr/>
          </p:nvSpPr>
          <p:spPr bwMode="auto">
            <a:xfrm>
              <a:off x="7111556" y="4393493"/>
              <a:ext cx="13239" cy="13239"/>
            </a:xfrm>
            <a:custGeom>
              <a:avLst/>
              <a:gdLst>
                <a:gd name="T0" fmla="*/ 0 w 7"/>
                <a:gd name="T1" fmla="*/ 3 h 7"/>
                <a:gd name="T2" fmla="*/ 3 w 7"/>
                <a:gd name="T3" fmla="*/ 7 h 7"/>
                <a:gd name="T4" fmla="*/ 7 w 7"/>
                <a:gd name="T5" fmla="*/ 3 h 7"/>
                <a:gd name="T6" fmla="*/ 3 w 7"/>
                <a:gd name="T7" fmla="*/ 0 h 7"/>
                <a:gd name="T8" fmla="*/ 0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ṥļîdé">
              <a:extLst>
                <a:ext uri="{FF2B5EF4-FFF2-40B4-BE49-F238E27FC236}">
                  <a16:creationId xmlns:a16="http://schemas.microsoft.com/office/drawing/2014/main" id="{9FDF1810-67F3-0E51-0954-5012A67CF5F0}"/>
                </a:ext>
              </a:extLst>
            </p:cNvPr>
            <p:cNvSpPr/>
            <p:nvPr/>
          </p:nvSpPr>
          <p:spPr bwMode="auto">
            <a:xfrm>
              <a:off x="7068060" y="4348105"/>
              <a:ext cx="81321" cy="45388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5 w 13"/>
                <a:gd name="T15" fmla="*/ 3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îṣļiḑe">
              <a:extLst>
                <a:ext uri="{FF2B5EF4-FFF2-40B4-BE49-F238E27FC236}">
                  <a16:creationId xmlns:a16="http://schemas.microsoft.com/office/drawing/2014/main" id="{A77FB873-DA74-9EE2-8A1E-D0DC4DB2E4B7}"/>
                </a:ext>
              </a:extLst>
            </p:cNvPr>
            <p:cNvSpPr/>
            <p:nvPr/>
          </p:nvSpPr>
          <p:spPr bwMode="auto">
            <a:xfrm>
              <a:off x="7022672" y="4323521"/>
              <a:ext cx="83211" cy="45388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5 h 7"/>
                <a:gd name="T4" fmla="*/ 7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ṩlïḍé">
              <a:extLst>
                <a:ext uri="{FF2B5EF4-FFF2-40B4-BE49-F238E27FC236}">
                  <a16:creationId xmlns:a16="http://schemas.microsoft.com/office/drawing/2014/main" id="{F5244B45-B678-0233-94BD-AB3729051461}"/>
                </a:ext>
              </a:extLst>
            </p:cNvPr>
            <p:cNvSpPr/>
            <p:nvPr/>
          </p:nvSpPr>
          <p:spPr bwMode="auto">
            <a:xfrm>
              <a:off x="6903528" y="4399167"/>
              <a:ext cx="8132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8 w 13"/>
                <a:gd name="T9" fmla="*/ 5 h 6"/>
                <a:gd name="T10" fmla="*/ 7 w 13"/>
                <a:gd name="T11" fmla="*/ 2 h 6"/>
                <a:gd name="T12" fmla="*/ 5 w 13"/>
                <a:gd name="T13" fmla="*/ 2 h 6"/>
                <a:gd name="T14" fmla="*/ 10 w 13"/>
                <a:gd name="T15" fmla="*/ 1 h 6"/>
                <a:gd name="T16" fmla="*/ 12 w 13"/>
                <a:gd name="T17" fmla="*/ 3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3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4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7" y="1"/>
                    <a:pt x="8" y="0"/>
                    <a:pt x="10" y="1"/>
                  </a:cubicBezTo>
                  <a:cubicBezTo>
                    <a:pt x="11" y="2"/>
                    <a:pt x="12" y="3"/>
                    <a:pt x="12" y="3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8" y="4"/>
                    <a:pt x="8" y="4"/>
                    <a:pt x="7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4" y="2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ṩliḍé">
              <a:extLst>
                <a:ext uri="{FF2B5EF4-FFF2-40B4-BE49-F238E27FC236}">
                  <a16:creationId xmlns:a16="http://schemas.microsoft.com/office/drawing/2014/main" id="{CD6A82A2-8E26-D3CE-3AE1-94B65E76DA2F}"/>
                </a:ext>
              </a:extLst>
            </p:cNvPr>
            <p:cNvSpPr/>
            <p:nvPr/>
          </p:nvSpPr>
          <p:spPr bwMode="auto">
            <a:xfrm>
              <a:off x="6960263" y="4431317"/>
              <a:ext cx="8132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2 h 7"/>
                <a:gd name="T16" fmla="*/ 8 w 13"/>
                <a:gd name="T17" fmla="*/ 5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3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2"/>
                    <a:pt x="11" y="3"/>
                    <a:pt x="8" y="5"/>
                  </a:cubicBezTo>
                  <a:cubicBezTo>
                    <a:pt x="6" y="6"/>
                    <a:pt x="5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ísliďe">
              <a:extLst>
                <a:ext uri="{FF2B5EF4-FFF2-40B4-BE49-F238E27FC236}">
                  <a16:creationId xmlns:a16="http://schemas.microsoft.com/office/drawing/2014/main" id="{4269E247-476A-2A49-0F8A-974233CC0E88}"/>
                </a:ext>
              </a:extLst>
            </p:cNvPr>
            <p:cNvSpPr/>
            <p:nvPr/>
          </p:nvSpPr>
          <p:spPr bwMode="auto">
            <a:xfrm>
              <a:off x="6941351" y="4444555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3 w 10"/>
                <a:gd name="T3" fmla="*/ 3 h 3"/>
                <a:gd name="T4" fmla="*/ 10 w 10"/>
                <a:gd name="T5" fmla="*/ 0 h 3"/>
                <a:gd name="T6" fmla="*/ 6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ŝlïḑè">
              <a:extLst>
                <a:ext uri="{FF2B5EF4-FFF2-40B4-BE49-F238E27FC236}">
                  <a16:creationId xmlns:a16="http://schemas.microsoft.com/office/drawing/2014/main" id="{7D500D75-ED7A-4A29-6933-4CE020F7CFA0}"/>
                </a:ext>
              </a:extLst>
            </p:cNvPr>
            <p:cNvSpPr/>
            <p:nvPr/>
          </p:nvSpPr>
          <p:spPr bwMode="auto">
            <a:xfrm>
              <a:off x="7003760" y="4455902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$ļîḑé">
              <a:extLst>
                <a:ext uri="{FF2B5EF4-FFF2-40B4-BE49-F238E27FC236}">
                  <a16:creationId xmlns:a16="http://schemas.microsoft.com/office/drawing/2014/main" id="{A9C8CC32-B152-B6E8-F73F-1811A68B9402}"/>
                </a:ext>
              </a:extLst>
            </p:cNvPr>
            <p:cNvSpPr/>
            <p:nvPr/>
          </p:nvSpPr>
          <p:spPr bwMode="auto">
            <a:xfrm>
              <a:off x="5935252" y="3357135"/>
              <a:ext cx="2511466" cy="1484565"/>
            </a:xfrm>
            <a:custGeom>
              <a:avLst/>
              <a:gdLst>
                <a:gd name="T0" fmla="*/ 393 w 397"/>
                <a:gd name="T1" fmla="*/ 82 h 235"/>
                <a:gd name="T2" fmla="*/ 381 w 397"/>
                <a:gd name="T3" fmla="*/ 80 h 235"/>
                <a:gd name="T4" fmla="*/ 377 w 397"/>
                <a:gd name="T5" fmla="*/ 73 h 235"/>
                <a:gd name="T6" fmla="*/ 365 w 397"/>
                <a:gd name="T7" fmla="*/ 71 h 235"/>
                <a:gd name="T8" fmla="*/ 361 w 397"/>
                <a:gd name="T9" fmla="*/ 64 h 235"/>
                <a:gd name="T10" fmla="*/ 349 w 397"/>
                <a:gd name="T11" fmla="*/ 62 h 235"/>
                <a:gd name="T12" fmla="*/ 346 w 397"/>
                <a:gd name="T13" fmla="*/ 55 h 235"/>
                <a:gd name="T14" fmla="*/ 334 w 397"/>
                <a:gd name="T15" fmla="*/ 52 h 235"/>
                <a:gd name="T16" fmla="*/ 330 w 397"/>
                <a:gd name="T17" fmla="*/ 45 h 235"/>
                <a:gd name="T18" fmla="*/ 318 w 397"/>
                <a:gd name="T19" fmla="*/ 43 h 235"/>
                <a:gd name="T20" fmla="*/ 314 w 397"/>
                <a:gd name="T21" fmla="*/ 36 h 235"/>
                <a:gd name="T22" fmla="*/ 302 w 397"/>
                <a:gd name="T23" fmla="*/ 34 h 235"/>
                <a:gd name="T24" fmla="*/ 298 w 397"/>
                <a:gd name="T25" fmla="*/ 27 h 235"/>
                <a:gd name="T26" fmla="*/ 286 w 397"/>
                <a:gd name="T27" fmla="*/ 25 h 235"/>
                <a:gd name="T28" fmla="*/ 282 w 397"/>
                <a:gd name="T29" fmla="*/ 18 h 235"/>
                <a:gd name="T30" fmla="*/ 270 w 397"/>
                <a:gd name="T31" fmla="*/ 16 h 235"/>
                <a:gd name="T32" fmla="*/ 266 w 397"/>
                <a:gd name="T33" fmla="*/ 9 h 235"/>
                <a:gd name="T34" fmla="*/ 254 w 397"/>
                <a:gd name="T35" fmla="*/ 7 h 235"/>
                <a:gd name="T36" fmla="*/ 251 w 397"/>
                <a:gd name="T37" fmla="*/ 0 h 235"/>
                <a:gd name="T38" fmla="*/ 0 w 397"/>
                <a:gd name="T39" fmla="*/ 145 h 235"/>
                <a:gd name="T40" fmla="*/ 4 w 397"/>
                <a:gd name="T41" fmla="*/ 152 h 235"/>
                <a:gd name="T42" fmla="*/ 16 w 397"/>
                <a:gd name="T43" fmla="*/ 154 h 235"/>
                <a:gd name="T44" fmla="*/ 20 w 397"/>
                <a:gd name="T45" fmla="*/ 161 h 235"/>
                <a:gd name="T46" fmla="*/ 32 w 397"/>
                <a:gd name="T47" fmla="*/ 163 h 235"/>
                <a:gd name="T48" fmla="*/ 35 w 397"/>
                <a:gd name="T49" fmla="*/ 171 h 235"/>
                <a:gd name="T50" fmla="*/ 48 w 397"/>
                <a:gd name="T51" fmla="*/ 173 h 235"/>
                <a:gd name="T52" fmla="*/ 51 w 397"/>
                <a:gd name="T53" fmla="*/ 180 h 235"/>
                <a:gd name="T54" fmla="*/ 63 w 397"/>
                <a:gd name="T55" fmla="*/ 182 h 235"/>
                <a:gd name="T56" fmla="*/ 67 w 397"/>
                <a:gd name="T57" fmla="*/ 189 h 235"/>
                <a:gd name="T58" fmla="*/ 79 w 397"/>
                <a:gd name="T59" fmla="*/ 191 h 235"/>
                <a:gd name="T60" fmla="*/ 83 w 397"/>
                <a:gd name="T61" fmla="*/ 198 h 235"/>
                <a:gd name="T62" fmla="*/ 95 w 397"/>
                <a:gd name="T63" fmla="*/ 200 h 235"/>
                <a:gd name="T64" fmla="*/ 99 w 397"/>
                <a:gd name="T65" fmla="*/ 207 h 235"/>
                <a:gd name="T66" fmla="*/ 111 w 397"/>
                <a:gd name="T67" fmla="*/ 209 h 235"/>
                <a:gd name="T68" fmla="*/ 115 w 397"/>
                <a:gd name="T69" fmla="*/ 216 h 235"/>
                <a:gd name="T70" fmla="*/ 127 w 397"/>
                <a:gd name="T71" fmla="*/ 218 h 235"/>
                <a:gd name="T72" fmla="*/ 131 w 397"/>
                <a:gd name="T73" fmla="*/ 225 h 235"/>
                <a:gd name="T74" fmla="*/ 143 w 397"/>
                <a:gd name="T75" fmla="*/ 228 h 235"/>
                <a:gd name="T76" fmla="*/ 146 w 397"/>
                <a:gd name="T77" fmla="*/ 235 h 235"/>
                <a:gd name="T78" fmla="*/ 397 w 397"/>
                <a:gd name="T79" fmla="*/ 89 h 235"/>
                <a:gd name="T80" fmla="*/ 393 w 397"/>
                <a:gd name="T81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7" h="235">
                  <a:moveTo>
                    <a:pt x="393" y="82"/>
                  </a:moveTo>
                  <a:cubicBezTo>
                    <a:pt x="389" y="80"/>
                    <a:pt x="385" y="82"/>
                    <a:pt x="381" y="80"/>
                  </a:cubicBezTo>
                  <a:cubicBezTo>
                    <a:pt x="377" y="78"/>
                    <a:pt x="381" y="75"/>
                    <a:pt x="377" y="73"/>
                  </a:cubicBezTo>
                  <a:cubicBezTo>
                    <a:pt x="373" y="71"/>
                    <a:pt x="369" y="73"/>
                    <a:pt x="365" y="71"/>
                  </a:cubicBezTo>
                  <a:cubicBezTo>
                    <a:pt x="361" y="68"/>
                    <a:pt x="365" y="66"/>
                    <a:pt x="361" y="64"/>
                  </a:cubicBezTo>
                  <a:cubicBezTo>
                    <a:pt x="358" y="61"/>
                    <a:pt x="353" y="64"/>
                    <a:pt x="349" y="62"/>
                  </a:cubicBezTo>
                  <a:cubicBezTo>
                    <a:pt x="345" y="59"/>
                    <a:pt x="350" y="57"/>
                    <a:pt x="346" y="55"/>
                  </a:cubicBezTo>
                  <a:cubicBezTo>
                    <a:pt x="342" y="52"/>
                    <a:pt x="337" y="55"/>
                    <a:pt x="334" y="52"/>
                  </a:cubicBezTo>
                  <a:cubicBezTo>
                    <a:pt x="330" y="50"/>
                    <a:pt x="334" y="48"/>
                    <a:pt x="330" y="45"/>
                  </a:cubicBezTo>
                  <a:cubicBezTo>
                    <a:pt x="326" y="43"/>
                    <a:pt x="322" y="46"/>
                    <a:pt x="318" y="43"/>
                  </a:cubicBezTo>
                  <a:cubicBezTo>
                    <a:pt x="314" y="41"/>
                    <a:pt x="318" y="38"/>
                    <a:pt x="314" y="36"/>
                  </a:cubicBezTo>
                  <a:cubicBezTo>
                    <a:pt x="310" y="34"/>
                    <a:pt x="306" y="36"/>
                    <a:pt x="302" y="34"/>
                  </a:cubicBezTo>
                  <a:cubicBezTo>
                    <a:pt x="298" y="32"/>
                    <a:pt x="302" y="29"/>
                    <a:pt x="298" y="27"/>
                  </a:cubicBezTo>
                  <a:cubicBezTo>
                    <a:pt x="294" y="25"/>
                    <a:pt x="290" y="27"/>
                    <a:pt x="286" y="25"/>
                  </a:cubicBezTo>
                  <a:cubicBezTo>
                    <a:pt x="282" y="23"/>
                    <a:pt x="286" y="20"/>
                    <a:pt x="282" y="18"/>
                  </a:cubicBezTo>
                  <a:cubicBezTo>
                    <a:pt x="278" y="16"/>
                    <a:pt x="274" y="18"/>
                    <a:pt x="270" y="16"/>
                  </a:cubicBezTo>
                  <a:cubicBezTo>
                    <a:pt x="266" y="14"/>
                    <a:pt x="270" y="11"/>
                    <a:pt x="266" y="9"/>
                  </a:cubicBezTo>
                  <a:cubicBezTo>
                    <a:pt x="263" y="7"/>
                    <a:pt x="258" y="9"/>
                    <a:pt x="254" y="7"/>
                  </a:cubicBezTo>
                  <a:cubicBezTo>
                    <a:pt x="250" y="4"/>
                    <a:pt x="255" y="2"/>
                    <a:pt x="251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" y="148"/>
                    <a:pt x="0" y="150"/>
                    <a:pt x="4" y="152"/>
                  </a:cubicBezTo>
                  <a:cubicBezTo>
                    <a:pt x="8" y="155"/>
                    <a:pt x="12" y="152"/>
                    <a:pt x="16" y="154"/>
                  </a:cubicBezTo>
                  <a:cubicBezTo>
                    <a:pt x="20" y="157"/>
                    <a:pt x="16" y="159"/>
                    <a:pt x="20" y="161"/>
                  </a:cubicBezTo>
                  <a:cubicBezTo>
                    <a:pt x="24" y="164"/>
                    <a:pt x="28" y="161"/>
                    <a:pt x="32" y="163"/>
                  </a:cubicBezTo>
                  <a:cubicBezTo>
                    <a:pt x="36" y="166"/>
                    <a:pt x="32" y="168"/>
                    <a:pt x="35" y="171"/>
                  </a:cubicBezTo>
                  <a:cubicBezTo>
                    <a:pt x="39" y="173"/>
                    <a:pt x="44" y="170"/>
                    <a:pt x="48" y="173"/>
                  </a:cubicBezTo>
                  <a:cubicBezTo>
                    <a:pt x="52" y="175"/>
                    <a:pt x="47" y="177"/>
                    <a:pt x="51" y="180"/>
                  </a:cubicBezTo>
                  <a:cubicBezTo>
                    <a:pt x="55" y="182"/>
                    <a:pt x="60" y="179"/>
                    <a:pt x="63" y="182"/>
                  </a:cubicBezTo>
                  <a:cubicBezTo>
                    <a:pt x="67" y="184"/>
                    <a:pt x="63" y="187"/>
                    <a:pt x="67" y="189"/>
                  </a:cubicBezTo>
                  <a:cubicBezTo>
                    <a:pt x="71" y="191"/>
                    <a:pt x="75" y="189"/>
                    <a:pt x="79" y="191"/>
                  </a:cubicBezTo>
                  <a:cubicBezTo>
                    <a:pt x="83" y="193"/>
                    <a:pt x="79" y="196"/>
                    <a:pt x="83" y="198"/>
                  </a:cubicBezTo>
                  <a:cubicBezTo>
                    <a:pt x="87" y="200"/>
                    <a:pt x="91" y="198"/>
                    <a:pt x="95" y="200"/>
                  </a:cubicBezTo>
                  <a:cubicBezTo>
                    <a:pt x="99" y="202"/>
                    <a:pt x="95" y="205"/>
                    <a:pt x="99" y="207"/>
                  </a:cubicBezTo>
                  <a:cubicBezTo>
                    <a:pt x="103" y="209"/>
                    <a:pt x="107" y="207"/>
                    <a:pt x="111" y="209"/>
                  </a:cubicBezTo>
                  <a:cubicBezTo>
                    <a:pt x="115" y="212"/>
                    <a:pt x="111" y="214"/>
                    <a:pt x="115" y="216"/>
                  </a:cubicBezTo>
                  <a:cubicBezTo>
                    <a:pt x="119" y="219"/>
                    <a:pt x="123" y="216"/>
                    <a:pt x="127" y="218"/>
                  </a:cubicBezTo>
                  <a:cubicBezTo>
                    <a:pt x="131" y="221"/>
                    <a:pt x="127" y="223"/>
                    <a:pt x="131" y="225"/>
                  </a:cubicBezTo>
                  <a:cubicBezTo>
                    <a:pt x="135" y="228"/>
                    <a:pt x="139" y="225"/>
                    <a:pt x="143" y="228"/>
                  </a:cubicBezTo>
                  <a:cubicBezTo>
                    <a:pt x="147" y="230"/>
                    <a:pt x="143" y="232"/>
                    <a:pt x="146" y="235"/>
                  </a:cubicBezTo>
                  <a:cubicBezTo>
                    <a:pt x="397" y="89"/>
                    <a:pt x="397" y="89"/>
                    <a:pt x="397" y="89"/>
                  </a:cubicBezTo>
                  <a:cubicBezTo>
                    <a:pt x="393" y="87"/>
                    <a:pt x="397" y="84"/>
                    <a:pt x="393" y="8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4D9D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îṥľïḋe">
              <a:extLst>
                <a:ext uri="{FF2B5EF4-FFF2-40B4-BE49-F238E27FC236}">
                  <a16:creationId xmlns:a16="http://schemas.microsoft.com/office/drawing/2014/main" id="{8A9D301E-139F-3EAE-7907-ACF53EE81905}"/>
                </a:ext>
              </a:extLst>
            </p:cNvPr>
            <p:cNvSpPr/>
            <p:nvPr/>
          </p:nvSpPr>
          <p:spPr bwMode="auto">
            <a:xfrm>
              <a:off x="7504918" y="3565163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íSḻíďê">
              <a:extLst>
                <a:ext uri="{FF2B5EF4-FFF2-40B4-BE49-F238E27FC236}">
                  <a16:creationId xmlns:a16="http://schemas.microsoft.com/office/drawing/2014/main" id="{5A3DD0E8-F762-6174-55E0-1AE01D29F5AB}"/>
                </a:ext>
              </a:extLst>
            </p:cNvPr>
            <p:cNvSpPr/>
            <p:nvPr/>
          </p:nvSpPr>
          <p:spPr bwMode="auto">
            <a:xfrm>
              <a:off x="7427381" y="3616225"/>
              <a:ext cx="550329" cy="321498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šlïḋê">
              <a:extLst>
                <a:ext uri="{FF2B5EF4-FFF2-40B4-BE49-F238E27FC236}">
                  <a16:creationId xmlns:a16="http://schemas.microsoft.com/office/drawing/2014/main" id="{3D9591D6-959E-2F6D-2583-3F8AFACB2DE5}"/>
                </a:ext>
              </a:extLst>
            </p:cNvPr>
            <p:cNvSpPr/>
            <p:nvPr/>
          </p:nvSpPr>
          <p:spPr bwMode="auto">
            <a:xfrm>
              <a:off x="7073733" y="3754280"/>
              <a:ext cx="372560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iṩḷíḍê">
              <a:extLst>
                <a:ext uri="{FF2B5EF4-FFF2-40B4-BE49-F238E27FC236}">
                  <a16:creationId xmlns:a16="http://schemas.microsoft.com/office/drawing/2014/main" id="{00E689A0-BE0C-4D46-C59B-259B76534F46}"/>
                </a:ext>
              </a:extLst>
            </p:cNvPr>
            <p:cNvSpPr/>
            <p:nvPr/>
          </p:nvSpPr>
          <p:spPr bwMode="auto">
            <a:xfrm>
              <a:off x="6965937" y="3818579"/>
              <a:ext cx="380125" cy="221267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ïśḻïḋe">
              <a:extLst>
                <a:ext uri="{FF2B5EF4-FFF2-40B4-BE49-F238E27FC236}">
                  <a16:creationId xmlns:a16="http://schemas.microsoft.com/office/drawing/2014/main" id="{5D653AC0-67FD-6E5E-7D2D-EF7EC43DAF2A}"/>
                </a:ext>
              </a:extLst>
            </p:cNvPr>
            <p:cNvSpPr/>
            <p:nvPr/>
          </p:nvSpPr>
          <p:spPr bwMode="auto">
            <a:xfrm>
              <a:off x="6833555" y="3899900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ṥḷîḓê">
              <a:extLst>
                <a:ext uri="{FF2B5EF4-FFF2-40B4-BE49-F238E27FC236}">
                  <a16:creationId xmlns:a16="http://schemas.microsoft.com/office/drawing/2014/main" id="{44E0A282-D813-0E5A-D59A-76E3589304F0}"/>
                </a:ext>
              </a:extLst>
            </p:cNvPr>
            <p:cNvSpPr/>
            <p:nvPr/>
          </p:nvSpPr>
          <p:spPr bwMode="auto">
            <a:xfrm>
              <a:off x="6712521" y="3969872"/>
              <a:ext cx="380125" cy="215593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ŝḷiḓê">
              <a:extLst>
                <a:ext uri="{FF2B5EF4-FFF2-40B4-BE49-F238E27FC236}">
                  <a16:creationId xmlns:a16="http://schemas.microsoft.com/office/drawing/2014/main" id="{30800831-7FA9-048B-8A3C-DF195ACE15CD}"/>
                </a:ext>
              </a:extLst>
            </p:cNvPr>
            <p:cNvSpPr/>
            <p:nvPr/>
          </p:nvSpPr>
          <p:spPr bwMode="auto">
            <a:xfrm>
              <a:off x="7434946" y="3710784"/>
              <a:ext cx="385798" cy="226940"/>
            </a:xfrm>
            <a:prstGeom prst="line">
              <a:avLst/>
            </a:prstGeom>
            <a:noFill/>
            <a:ln w="11113" cap="rnd">
              <a:solidFill>
                <a:srgbClr val="4D9D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ṩḷídé">
              <a:extLst>
                <a:ext uri="{FF2B5EF4-FFF2-40B4-BE49-F238E27FC236}">
                  <a16:creationId xmlns:a16="http://schemas.microsoft.com/office/drawing/2014/main" id="{0A8EBB76-AF25-00AF-C806-D9995B21EC10}"/>
                </a:ext>
              </a:extLst>
            </p:cNvPr>
            <p:cNvSpPr/>
            <p:nvPr/>
          </p:nvSpPr>
          <p:spPr bwMode="auto">
            <a:xfrm>
              <a:off x="7554088" y="4026607"/>
              <a:ext cx="64300" cy="32150"/>
            </a:xfrm>
            <a:custGeom>
              <a:avLst/>
              <a:gdLst>
                <a:gd name="T0" fmla="*/ 4 w 10"/>
                <a:gd name="T1" fmla="*/ 2 h 5"/>
                <a:gd name="T2" fmla="*/ 5 w 10"/>
                <a:gd name="T3" fmla="*/ 4 h 5"/>
                <a:gd name="T4" fmla="*/ 2 w 10"/>
                <a:gd name="T5" fmla="*/ 4 h 5"/>
                <a:gd name="T6" fmla="*/ 1 w 10"/>
                <a:gd name="T7" fmla="*/ 2 h 5"/>
                <a:gd name="T8" fmla="*/ 0 w 10"/>
                <a:gd name="T9" fmla="*/ 3 h 5"/>
                <a:gd name="T10" fmla="*/ 2 w 10"/>
                <a:gd name="T11" fmla="*/ 4 h 5"/>
                <a:gd name="T12" fmla="*/ 6 w 10"/>
                <a:gd name="T13" fmla="*/ 4 h 5"/>
                <a:gd name="T14" fmla="*/ 6 w 10"/>
                <a:gd name="T15" fmla="*/ 2 h 5"/>
                <a:gd name="T16" fmla="*/ 5 w 10"/>
                <a:gd name="T17" fmla="*/ 1 h 5"/>
                <a:gd name="T18" fmla="*/ 7 w 10"/>
                <a:gd name="T19" fmla="*/ 1 h 5"/>
                <a:gd name="T20" fmla="*/ 9 w 10"/>
                <a:gd name="T21" fmla="*/ 2 h 5"/>
                <a:gd name="T22" fmla="*/ 10 w 10"/>
                <a:gd name="T23" fmla="*/ 2 h 5"/>
                <a:gd name="T24" fmla="*/ 8 w 10"/>
                <a:gd name="T25" fmla="*/ 1 h 5"/>
                <a:gd name="T26" fmla="*/ 4 w 10"/>
                <a:gd name="T27" fmla="*/ 0 h 5"/>
                <a:gd name="T28" fmla="*/ 4 w 10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5">
                  <a:moveTo>
                    <a:pt x="4" y="2"/>
                  </a:moveTo>
                  <a:cubicBezTo>
                    <a:pt x="5" y="3"/>
                    <a:pt x="6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5" y="5"/>
                    <a:pt x="6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1"/>
                    <a:pt x="4" y="1"/>
                    <a:pt x="5" y="1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iŝḻîḍe">
              <a:extLst>
                <a:ext uri="{FF2B5EF4-FFF2-40B4-BE49-F238E27FC236}">
                  <a16:creationId xmlns:a16="http://schemas.microsoft.com/office/drawing/2014/main" id="{3B5BCF9F-2965-B622-A23D-D9D7A78CE4FA}"/>
                </a:ext>
              </a:extLst>
            </p:cNvPr>
            <p:cNvSpPr/>
            <p:nvPr/>
          </p:nvSpPr>
          <p:spPr bwMode="auto">
            <a:xfrm>
              <a:off x="7516265" y="4002023"/>
              <a:ext cx="64300" cy="37823"/>
            </a:xfrm>
            <a:custGeom>
              <a:avLst/>
              <a:gdLst>
                <a:gd name="T0" fmla="*/ 1 w 10"/>
                <a:gd name="T1" fmla="*/ 5 h 6"/>
                <a:gd name="T2" fmla="*/ 4 w 10"/>
                <a:gd name="T3" fmla="*/ 5 h 6"/>
                <a:gd name="T4" fmla="*/ 3 w 10"/>
                <a:gd name="T5" fmla="*/ 6 h 6"/>
                <a:gd name="T6" fmla="*/ 4 w 10"/>
                <a:gd name="T7" fmla="*/ 6 h 6"/>
                <a:gd name="T8" fmla="*/ 10 w 10"/>
                <a:gd name="T9" fmla="*/ 3 h 6"/>
                <a:gd name="T10" fmla="*/ 9 w 10"/>
                <a:gd name="T11" fmla="*/ 2 h 6"/>
                <a:gd name="T12" fmla="*/ 4 w 10"/>
                <a:gd name="T13" fmla="*/ 5 h 6"/>
                <a:gd name="T14" fmla="*/ 2 w 10"/>
                <a:gd name="T15" fmla="*/ 4 h 6"/>
                <a:gd name="T16" fmla="*/ 3 w 10"/>
                <a:gd name="T17" fmla="*/ 2 h 6"/>
                <a:gd name="T18" fmla="*/ 6 w 10"/>
                <a:gd name="T19" fmla="*/ 0 h 6"/>
                <a:gd name="T20" fmla="*/ 5 w 10"/>
                <a:gd name="T21" fmla="*/ 0 h 6"/>
                <a:gd name="T22" fmla="*/ 2 w 10"/>
                <a:gd name="T23" fmla="*/ 2 h 6"/>
                <a:gd name="T24" fmla="*/ 1 w 10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6">
                  <a:moveTo>
                    <a:pt x="1" y="5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s1îďe">
              <a:extLst>
                <a:ext uri="{FF2B5EF4-FFF2-40B4-BE49-F238E27FC236}">
                  <a16:creationId xmlns:a16="http://schemas.microsoft.com/office/drawing/2014/main" id="{04777F2A-DF9D-5766-BE31-86FC93388038}"/>
                </a:ext>
              </a:extLst>
            </p:cNvPr>
            <p:cNvSpPr/>
            <p:nvPr/>
          </p:nvSpPr>
          <p:spPr bwMode="auto">
            <a:xfrm>
              <a:off x="7591912" y="4045519"/>
              <a:ext cx="83211" cy="37823"/>
            </a:xfrm>
            <a:custGeom>
              <a:avLst/>
              <a:gdLst>
                <a:gd name="T0" fmla="*/ 1 w 13"/>
                <a:gd name="T1" fmla="*/ 4 h 6"/>
                <a:gd name="T2" fmla="*/ 4 w 13"/>
                <a:gd name="T3" fmla="*/ 5 h 6"/>
                <a:gd name="T4" fmla="*/ 3 w 13"/>
                <a:gd name="T5" fmla="*/ 5 h 6"/>
                <a:gd name="T6" fmla="*/ 4 w 13"/>
                <a:gd name="T7" fmla="*/ 6 h 6"/>
                <a:gd name="T8" fmla="*/ 13 w 13"/>
                <a:gd name="T9" fmla="*/ 1 h 6"/>
                <a:gd name="T10" fmla="*/ 12 w 13"/>
                <a:gd name="T11" fmla="*/ 0 h 6"/>
                <a:gd name="T12" fmla="*/ 9 w 13"/>
                <a:gd name="T13" fmla="*/ 2 h 6"/>
                <a:gd name="T14" fmla="*/ 8 w 13"/>
                <a:gd name="T15" fmla="*/ 1 h 6"/>
                <a:gd name="T16" fmla="*/ 2 w 13"/>
                <a:gd name="T17" fmla="*/ 1 h 6"/>
                <a:gd name="T18" fmla="*/ 1 w 13"/>
                <a:gd name="T19" fmla="*/ 4 h 6"/>
                <a:gd name="T20" fmla="*/ 7 w 13"/>
                <a:gd name="T21" fmla="*/ 2 h 6"/>
                <a:gd name="T22" fmla="*/ 9 w 13"/>
                <a:gd name="T23" fmla="*/ 2 h 6"/>
                <a:gd name="T24" fmla="*/ 5 w 13"/>
                <a:gd name="T25" fmla="*/ 5 h 6"/>
                <a:gd name="T26" fmla="*/ 2 w 13"/>
                <a:gd name="T27" fmla="*/ 4 h 6"/>
                <a:gd name="T28" fmla="*/ 3 w 13"/>
                <a:gd name="T29" fmla="*/ 2 h 6"/>
                <a:gd name="T30" fmla="*/ 7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2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7" y="2"/>
                  </a:moveTo>
                  <a:cubicBezTo>
                    <a:pt x="8" y="2"/>
                    <a:pt x="8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3" y="2"/>
                  </a:cubicBezTo>
                  <a:cubicBezTo>
                    <a:pt x="5" y="1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ṩḷïḋè">
              <a:extLst>
                <a:ext uri="{FF2B5EF4-FFF2-40B4-BE49-F238E27FC236}">
                  <a16:creationId xmlns:a16="http://schemas.microsoft.com/office/drawing/2014/main" id="{F09ACC35-5068-E8C6-2810-FD73B9C0F918}"/>
                </a:ext>
              </a:extLst>
            </p:cNvPr>
            <p:cNvSpPr/>
            <p:nvPr/>
          </p:nvSpPr>
          <p:spPr bwMode="auto">
            <a:xfrm>
              <a:off x="7769681" y="4140077"/>
              <a:ext cx="75647" cy="45388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8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2 w 12"/>
                <a:gd name="T13" fmla="*/ 5 h 7"/>
                <a:gd name="T14" fmla="*/ 4 w 12"/>
                <a:gd name="T15" fmla="*/ 2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7"/>
                    <a:pt x="5" y="7"/>
                    <a:pt x="8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2" y="5"/>
                  </a:cubicBezTo>
                  <a:cubicBezTo>
                    <a:pt x="1" y="5"/>
                    <a:pt x="1" y="4"/>
                    <a:pt x="4" y="2"/>
                  </a:cubicBezTo>
                  <a:cubicBezTo>
                    <a:pt x="6" y="1"/>
                    <a:pt x="8" y="1"/>
                    <a:pt x="9" y="2"/>
                  </a:cubicBezTo>
                  <a:cubicBezTo>
                    <a:pt x="10" y="2"/>
                    <a:pt x="10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iś1íḍé">
              <a:extLst>
                <a:ext uri="{FF2B5EF4-FFF2-40B4-BE49-F238E27FC236}">
                  <a16:creationId xmlns:a16="http://schemas.microsoft.com/office/drawing/2014/main" id="{0A3DD69D-95C0-7D0E-4A5D-5E1D0051F6F6}"/>
                </a:ext>
              </a:extLst>
            </p:cNvPr>
            <p:cNvSpPr/>
            <p:nvPr/>
          </p:nvSpPr>
          <p:spPr bwMode="auto">
            <a:xfrm>
              <a:off x="7707273" y="4102254"/>
              <a:ext cx="75647" cy="43497"/>
            </a:xfrm>
            <a:custGeom>
              <a:avLst/>
              <a:gdLst>
                <a:gd name="T0" fmla="*/ 8 w 12"/>
                <a:gd name="T1" fmla="*/ 5 h 7"/>
                <a:gd name="T2" fmla="*/ 11 w 12"/>
                <a:gd name="T3" fmla="*/ 4 h 7"/>
                <a:gd name="T4" fmla="*/ 10 w 12"/>
                <a:gd name="T5" fmla="*/ 1 h 7"/>
                <a:gd name="T6" fmla="*/ 8 w 12"/>
                <a:gd name="T7" fmla="*/ 0 h 7"/>
                <a:gd name="T8" fmla="*/ 7 w 12"/>
                <a:gd name="T9" fmla="*/ 1 h 7"/>
                <a:gd name="T10" fmla="*/ 9 w 12"/>
                <a:gd name="T11" fmla="*/ 2 h 7"/>
                <a:gd name="T12" fmla="*/ 10 w 12"/>
                <a:gd name="T13" fmla="*/ 4 h 7"/>
                <a:gd name="T14" fmla="*/ 7 w 12"/>
                <a:gd name="T15" fmla="*/ 4 h 7"/>
                <a:gd name="T16" fmla="*/ 5 w 12"/>
                <a:gd name="T17" fmla="*/ 3 h 7"/>
                <a:gd name="T18" fmla="*/ 4 w 12"/>
                <a:gd name="T19" fmla="*/ 3 h 7"/>
                <a:gd name="T20" fmla="*/ 6 w 12"/>
                <a:gd name="T21" fmla="*/ 4 h 7"/>
                <a:gd name="T22" fmla="*/ 6 w 12"/>
                <a:gd name="T23" fmla="*/ 6 h 7"/>
                <a:gd name="T24" fmla="*/ 3 w 12"/>
                <a:gd name="T25" fmla="*/ 6 h 7"/>
                <a:gd name="T26" fmla="*/ 1 w 12"/>
                <a:gd name="T27" fmla="*/ 4 h 7"/>
                <a:gd name="T28" fmla="*/ 0 w 12"/>
                <a:gd name="T29" fmla="*/ 5 h 7"/>
                <a:gd name="T30" fmla="*/ 2 w 12"/>
                <a:gd name="T31" fmla="*/ 6 h 7"/>
                <a:gd name="T32" fmla="*/ 7 w 12"/>
                <a:gd name="T33" fmla="*/ 6 h 7"/>
                <a:gd name="T34" fmla="*/ 8 w 12"/>
                <a:gd name="T3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7">
                  <a:moveTo>
                    <a:pt x="8" y="5"/>
                  </a:moveTo>
                  <a:cubicBezTo>
                    <a:pt x="8" y="5"/>
                    <a:pt x="10" y="5"/>
                    <a:pt x="11" y="4"/>
                  </a:cubicBezTo>
                  <a:cubicBezTo>
                    <a:pt x="12" y="3"/>
                    <a:pt x="12" y="3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4"/>
                    <a:pt x="7" y="4"/>
                    <a:pt x="7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8" y="6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işḷïdê">
              <a:extLst>
                <a:ext uri="{FF2B5EF4-FFF2-40B4-BE49-F238E27FC236}">
                  <a16:creationId xmlns:a16="http://schemas.microsoft.com/office/drawing/2014/main" id="{F521B571-6719-0FF2-2F37-794B653A64AB}"/>
                </a:ext>
              </a:extLst>
            </p:cNvPr>
            <p:cNvSpPr/>
            <p:nvPr/>
          </p:nvSpPr>
          <p:spPr bwMode="auto">
            <a:xfrm>
              <a:off x="7750769" y="4153316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3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ṡlíḓé">
              <a:extLst>
                <a:ext uri="{FF2B5EF4-FFF2-40B4-BE49-F238E27FC236}">
                  <a16:creationId xmlns:a16="http://schemas.microsoft.com/office/drawing/2014/main" id="{6431CBFF-0B38-8888-7567-07A8ABE667D6}"/>
                </a:ext>
              </a:extLst>
            </p:cNvPr>
            <p:cNvSpPr/>
            <p:nvPr/>
          </p:nvSpPr>
          <p:spPr bwMode="auto">
            <a:xfrm>
              <a:off x="7389558" y="4070105"/>
              <a:ext cx="69974" cy="45388"/>
            </a:xfrm>
            <a:custGeom>
              <a:avLst/>
              <a:gdLst>
                <a:gd name="T0" fmla="*/ 2 w 11"/>
                <a:gd name="T1" fmla="*/ 5 h 7"/>
                <a:gd name="T2" fmla="*/ 4 w 11"/>
                <a:gd name="T3" fmla="*/ 6 h 7"/>
                <a:gd name="T4" fmla="*/ 4 w 11"/>
                <a:gd name="T5" fmla="*/ 6 h 7"/>
                <a:gd name="T6" fmla="*/ 4 w 11"/>
                <a:gd name="T7" fmla="*/ 7 h 7"/>
                <a:gd name="T8" fmla="*/ 11 w 11"/>
                <a:gd name="T9" fmla="*/ 3 h 7"/>
                <a:gd name="T10" fmla="*/ 10 w 11"/>
                <a:gd name="T11" fmla="*/ 2 h 7"/>
                <a:gd name="T12" fmla="*/ 5 w 11"/>
                <a:gd name="T13" fmla="*/ 5 h 7"/>
                <a:gd name="T14" fmla="*/ 3 w 11"/>
                <a:gd name="T15" fmla="*/ 5 h 7"/>
                <a:gd name="T16" fmla="*/ 4 w 11"/>
                <a:gd name="T17" fmla="*/ 3 h 7"/>
                <a:gd name="T18" fmla="*/ 7 w 11"/>
                <a:gd name="T19" fmla="*/ 1 h 7"/>
                <a:gd name="T20" fmla="*/ 6 w 11"/>
                <a:gd name="T21" fmla="*/ 0 h 7"/>
                <a:gd name="T22" fmla="*/ 3 w 11"/>
                <a:gd name="T23" fmla="*/ 2 h 7"/>
                <a:gd name="T24" fmla="*/ 2 w 11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2" y="5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1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iṩ1îḑé">
              <a:extLst>
                <a:ext uri="{FF2B5EF4-FFF2-40B4-BE49-F238E27FC236}">
                  <a16:creationId xmlns:a16="http://schemas.microsoft.com/office/drawing/2014/main" id="{6CE31424-8317-2328-F923-CD4DCD443CCF}"/>
                </a:ext>
              </a:extLst>
            </p:cNvPr>
            <p:cNvSpPr/>
            <p:nvPr/>
          </p:nvSpPr>
          <p:spPr bwMode="auto">
            <a:xfrm>
              <a:off x="7465204" y="4115493"/>
              <a:ext cx="83211" cy="37823"/>
            </a:xfrm>
            <a:custGeom>
              <a:avLst/>
              <a:gdLst>
                <a:gd name="T0" fmla="*/ 2 w 13"/>
                <a:gd name="T1" fmla="*/ 5 h 6"/>
                <a:gd name="T2" fmla="*/ 4 w 13"/>
                <a:gd name="T3" fmla="*/ 6 h 6"/>
                <a:gd name="T4" fmla="*/ 4 w 13"/>
                <a:gd name="T5" fmla="*/ 6 h 6"/>
                <a:gd name="T6" fmla="*/ 5 w 13"/>
                <a:gd name="T7" fmla="*/ 6 h 6"/>
                <a:gd name="T8" fmla="*/ 13 w 13"/>
                <a:gd name="T9" fmla="*/ 1 h 6"/>
                <a:gd name="T10" fmla="*/ 12 w 13"/>
                <a:gd name="T11" fmla="*/ 1 h 6"/>
                <a:gd name="T12" fmla="*/ 10 w 13"/>
                <a:gd name="T13" fmla="*/ 2 h 6"/>
                <a:gd name="T14" fmla="*/ 8 w 13"/>
                <a:gd name="T15" fmla="*/ 2 h 6"/>
                <a:gd name="T16" fmla="*/ 3 w 13"/>
                <a:gd name="T17" fmla="*/ 2 h 6"/>
                <a:gd name="T18" fmla="*/ 2 w 13"/>
                <a:gd name="T19" fmla="*/ 5 h 6"/>
                <a:gd name="T20" fmla="*/ 8 w 13"/>
                <a:gd name="T21" fmla="*/ 2 h 6"/>
                <a:gd name="T22" fmla="*/ 9 w 13"/>
                <a:gd name="T23" fmla="*/ 3 h 6"/>
                <a:gd name="T24" fmla="*/ 5 w 13"/>
                <a:gd name="T25" fmla="*/ 5 h 6"/>
                <a:gd name="T26" fmla="*/ 3 w 13"/>
                <a:gd name="T27" fmla="*/ 5 h 6"/>
                <a:gd name="T28" fmla="*/ 4 w 13"/>
                <a:gd name="T29" fmla="*/ 2 h 6"/>
                <a:gd name="T30" fmla="*/ 8 w 13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5"/>
                  </a:moveTo>
                  <a:cubicBezTo>
                    <a:pt x="3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0" y="3"/>
                    <a:pt x="0" y="4"/>
                    <a:pt x="2" y="5"/>
                  </a:cubicBezTo>
                  <a:close/>
                  <a:moveTo>
                    <a:pt x="8" y="2"/>
                  </a:moveTo>
                  <a:cubicBezTo>
                    <a:pt x="8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5" y="2"/>
                    <a:pt x="6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ïṧḷïdè">
              <a:extLst>
                <a:ext uri="{FF2B5EF4-FFF2-40B4-BE49-F238E27FC236}">
                  <a16:creationId xmlns:a16="http://schemas.microsoft.com/office/drawing/2014/main" id="{CA89B6A3-F83D-BDE0-1496-1EEFF1CE15FC}"/>
                </a:ext>
              </a:extLst>
            </p:cNvPr>
            <p:cNvSpPr/>
            <p:nvPr/>
          </p:nvSpPr>
          <p:spPr bwMode="auto">
            <a:xfrm>
              <a:off x="7427381" y="4096581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5 w 10"/>
                <a:gd name="T3" fmla="*/ 4 h 6"/>
                <a:gd name="T4" fmla="*/ 3 w 10"/>
                <a:gd name="T5" fmla="*/ 4 h 6"/>
                <a:gd name="T6" fmla="*/ 1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6 w 10"/>
                <a:gd name="T15" fmla="*/ 3 h 6"/>
                <a:gd name="T16" fmla="*/ 5 w 10"/>
                <a:gd name="T17" fmla="*/ 1 h 6"/>
                <a:gd name="T18" fmla="*/ 7 w 10"/>
                <a:gd name="T19" fmla="*/ 2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4"/>
                    <a:pt x="5" y="4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6"/>
                    <a:pt x="5" y="6"/>
                    <a:pt x="6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6" y="0"/>
                    <a:pt x="4" y="1"/>
                  </a:cubicBezTo>
                  <a:cubicBezTo>
                    <a:pt x="3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ṩ1íḍé">
              <a:extLst>
                <a:ext uri="{FF2B5EF4-FFF2-40B4-BE49-F238E27FC236}">
                  <a16:creationId xmlns:a16="http://schemas.microsoft.com/office/drawing/2014/main" id="{2ED7A88C-9466-720D-7A55-40BD5CA043B7}"/>
                </a:ext>
              </a:extLst>
            </p:cNvPr>
            <p:cNvSpPr/>
            <p:nvPr/>
          </p:nvSpPr>
          <p:spPr bwMode="auto">
            <a:xfrm>
              <a:off x="7642974" y="4210051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6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5" y="7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šlíḍè">
              <a:extLst>
                <a:ext uri="{FF2B5EF4-FFF2-40B4-BE49-F238E27FC236}">
                  <a16:creationId xmlns:a16="http://schemas.microsoft.com/office/drawing/2014/main" id="{61321776-137C-7BC6-AC91-549FD1836094}"/>
                </a:ext>
              </a:extLst>
            </p:cNvPr>
            <p:cNvSpPr/>
            <p:nvPr/>
          </p:nvSpPr>
          <p:spPr bwMode="auto">
            <a:xfrm>
              <a:off x="7624062" y="4223289"/>
              <a:ext cx="13239" cy="11347"/>
            </a:xfrm>
            <a:custGeom>
              <a:avLst/>
              <a:gdLst>
                <a:gd name="T0" fmla="*/ 0 w 7"/>
                <a:gd name="T1" fmla="*/ 3 h 6"/>
                <a:gd name="T2" fmla="*/ 3 w 7"/>
                <a:gd name="T3" fmla="*/ 6 h 6"/>
                <a:gd name="T4" fmla="*/ 7 w 7"/>
                <a:gd name="T5" fmla="*/ 3 h 6"/>
                <a:gd name="T6" fmla="*/ 3 w 7"/>
                <a:gd name="T7" fmla="*/ 0 h 6"/>
                <a:gd name="T8" fmla="*/ 0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lnTo>
                    <a:pt x="3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$1iḍé">
              <a:extLst>
                <a:ext uri="{FF2B5EF4-FFF2-40B4-BE49-F238E27FC236}">
                  <a16:creationId xmlns:a16="http://schemas.microsoft.com/office/drawing/2014/main" id="{F01BEFDB-12FC-21EB-2CA2-62E32C4A227F}"/>
                </a:ext>
              </a:extLst>
            </p:cNvPr>
            <p:cNvSpPr/>
            <p:nvPr/>
          </p:nvSpPr>
          <p:spPr bwMode="auto">
            <a:xfrm>
              <a:off x="7586239" y="4185465"/>
              <a:ext cx="62409" cy="37823"/>
            </a:xfrm>
            <a:custGeom>
              <a:avLst/>
              <a:gdLst>
                <a:gd name="T0" fmla="*/ 17 w 33"/>
                <a:gd name="T1" fmla="*/ 13 h 20"/>
                <a:gd name="T2" fmla="*/ 7 w 33"/>
                <a:gd name="T3" fmla="*/ 6 h 20"/>
                <a:gd name="T4" fmla="*/ 33 w 33"/>
                <a:gd name="T5" fmla="*/ 0 h 20"/>
                <a:gd name="T6" fmla="*/ 30 w 33"/>
                <a:gd name="T7" fmla="*/ 0 h 20"/>
                <a:gd name="T8" fmla="*/ 3 w 33"/>
                <a:gd name="T9" fmla="*/ 6 h 20"/>
                <a:gd name="T10" fmla="*/ 0 w 33"/>
                <a:gd name="T11" fmla="*/ 6 h 20"/>
                <a:gd name="T12" fmla="*/ 13 w 33"/>
                <a:gd name="T13" fmla="*/ 13 h 20"/>
                <a:gd name="T14" fmla="*/ 10 w 33"/>
                <a:gd name="T15" fmla="*/ 16 h 20"/>
                <a:gd name="T16" fmla="*/ 13 w 33"/>
                <a:gd name="T17" fmla="*/ 20 h 20"/>
                <a:gd name="T18" fmla="*/ 17 w 33"/>
                <a:gd name="T19" fmla="*/ 16 h 20"/>
                <a:gd name="T20" fmla="*/ 20 w 33"/>
                <a:gd name="T21" fmla="*/ 20 h 20"/>
                <a:gd name="T22" fmla="*/ 23 w 33"/>
                <a:gd name="T23" fmla="*/ 16 h 20"/>
                <a:gd name="T24" fmla="*/ 20 w 33"/>
                <a:gd name="T25" fmla="*/ 13 h 20"/>
                <a:gd name="T26" fmla="*/ 27 w 33"/>
                <a:gd name="T27" fmla="*/ 10 h 20"/>
                <a:gd name="T28" fmla="*/ 23 w 33"/>
                <a:gd name="T29" fmla="*/ 6 h 20"/>
                <a:gd name="T30" fmla="*/ 17 w 33"/>
                <a:gd name="T3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20">
                  <a:moveTo>
                    <a:pt x="17" y="13"/>
                  </a:moveTo>
                  <a:lnTo>
                    <a:pt x="7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3" y="6"/>
                  </a:lnTo>
                  <a:lnTo>
                    <a:pt x="0" y="6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13" y="20"/>
                  </a:lnTo>
                  <a:lnTo>
                    <a:pt x="17" y="16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0" y="13"/>
                  </a:lnTo>
                  <a:lnTo>
                    <a:pt x="27" y="10"/>
                  </a:lnTo>
                  <a:lnTo>
                    <a:pt x="23" y="6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îšḷiḑê">
              <a:extLst>
                <a:ext uri="{FF2B5EF4-FFF2-40B4-BE49-F238E27FC236}">
                  <a16:creationId xmlns:a16="http://schemas.microsoft.com/office/drawing/2014/main" id="{5A96B889-9E13-06F3-550D-0613DBBF9AD3}"/>
                </a:ext>
              </a:extLst>
            </p:cNvPr>
            <p:cNvSpPr/>
            <p:nvPr/>
          </p:nvSpPr>
          <p:spPr bwMode="auto">
            <a:xfrm>
              <a:off x="7262849" y="4145751"/>
              <a:ext cx="69974" cy="39715"/>
            </a:xfrm>
            <a:custGeom>
              <a:avLst/>
              <a:gdLst>
                <a:gd name="T0" fmla="*/ 2 w 11"/>
                <a:gd name="T1" fmla="*/ 4 h 6"/>
                <a:gd name="T2" fmla="*/ 4 w 11"/>
                <a:gd name="T3" fmla="*/ 5 h 6"/>
                <a:gd name="T4" fmla="*/ 4 w 11"/>
                <a:gd name="T5" fmla="*/ 5 h 6"/>
                <a:gd name="T6" fmla="*/ 5 w 11"/>
                <a:gd name="T7" fmla="*/ 6 h 6"/>
                <a:gd name="T8" fmla="*/ 11 w 11"/>
                <a:gd name="T9" fmla="*/ 2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4 h 6"/>
                <a:gd name="T16" fmla="*/ 4 w 11"/>
                <a:gd name="T17" fmla="*/ 2 h 6"/>
                <a:gd name="T18" fmla="*/ 7 w 11"/>
                <a:gd name="T19" fmla="*/ 0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3"/>
                    <a:pt x="2" y="3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ṩḷîḑé">
              <a:extLst>
                <a:ext uri="{FF2B5EF4-FFF2-40B4-BE49-F238E27FC236}">
                  <a16:creationId xmlns:a16="http://schemas.microsoft.com/office/drawing/2014/main" id="{8B571232-9344-852A-0014-C033E0A0F535}"/>
                </a:ext>
              </a:extLst>
            </p:cNvPr>
            <p:cNvSpPr/>
            <p:nvPr/>
          </p:nvSpPr>
          <p:spPr bwMode="auto">
            <a:xfrm>
              <a:off x="7340387" y="4191139"/>
              <a:ext cx="81321" cy="37823"/>
            </a:xfrm>
            <a:custGeom>
              <a:avLst/>
              <a:gdLst>
                <a:gd name="T0" fmla="*/ 2 w 13"/>
                <a:gd name="T1" fmla="*/ 4 h 6"/>
                <a:gd name="T2" fmla="*/ 4 w 13"/>
                <a:gd name="T3" fmla="*/ 5 h 6"/>
                <a:gd name="T4" fmla="*/ 4 w 13"/>
                <a:gd name="T5" fmla="*/ 5 h 6"/>
                <a:gd name="T6" fmla="*/ 5 w 13"/>
                <a:gd name="T7" fmla="*/ 6 h 6"/>
                <a:gd name="T8" fmla="*/ 13 w 13"/>
                <a:gd name="T9" fmla="*/ 1 h 6"/>
                <a:gd name="T10" fmla="*/ 13 w 13"/>
                <a:gd name="T11" fmla="*/ 0 h 6"/>
                <a:gd name="T12" fmla="*/ 10 w 13"/>
                <a:gd name="T13" fmla="*/ 2 h 6"/>
                <a:gd name="T14" fmla="*/ 9 w 13"/>
                <a:gd name="T15" fmla="*/ 1 h 6"/>
                <a:gd name="T16" fmla="*/ 3 w 13"/>
                <a:gd name="T17" fmla="*/ 1 h 6"/>
                <a:gd name="T18" fmla="*/ 2 w 13"/>
                <a:gd name="T19" fmla="*/ 4 h 6"/>
                <a:gd name="T20" fmla="*/ 8 w 13"/>
                <a:gd name="T21" fmla="*/ 1 h 6"/>
                <a:gd name="T22" fmla="*/ 9 w 13"/>
                <a:gd name="T23" fmla="*/ 2 h 6"/>
                <a:gd name="T24" fmla="*/ 5 w 13"/>
                <a:gd name="T25" fmla="*/ 5 h 6"/>
                <a:gd name="T26" fmla="*/ 3 w 13"/>
                <a:gd name="T27" fmla="*/ 4 h 6"/>
                <a:gd name="T28" fmla="*/ 4 w 13"/>
                <a:gd name="T29" fmla="*/ 2 h 6"/>
                <a:gd name="T30" fmla="*/ 8 w 13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2" y="4"/>
                  </a:move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8" y="1"/>
                  </a:moveTo>
                  <a:cubicBezTo>
                    <a:pt x="8" y="2"/>
                    <a:pt x="9" y="2"/>
                    <a:pt x="9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3"/>
                    <a:pt x="4" y="2"/>
                  </a:cubicBezTo>
                  <a:cubicBezTo>
                    <a:pt x="5" y="1"/>
                    <a:pt x="7" y="1"/>
                    <a:pt x="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ïśḷíḑé">
              <a:extLst>
                <a:ext uri="{FF2B5EF4-FFF2-40B4-BE49-F238E27FC236}">
                  <a16:creationId xmlns:a16="http://schemas.microsoft.com/office/drawing/2014/main" id="{2C880DCC-EB86-4DEA-6712-A3E701C8FEDF}"/>
                </a:ext>
              </a:extLst>
            </p:cNvPr>
            <p:cNvSpPr/>
            <p:nvPr/>
          </p:nvSpPr>
          <p:spPr bwMode="auto">
            <a:xfrm>
              <a:off x="7300672" y="4166554"/>
              <a:ext cx="64300" cy="37823"/>
            </a:xfrm>
            <a:custGeom>
              <a:avLst/>
              <a:gdLst>
                <a:gd name="T0" fmla="*/ 5 w 10"/>
                <a:gd name="T1" fmla="*/ 3 h 6"/>
                <a:gd name="T2" fmla="*/ 6 w 10"/>
                <a:gd name="T3" fmla="*/ 5 h 6"/>
                <a:gd name="T4" fmla="*/ 3 w 10"/>
                <a:gd name="T5" fmla="*/ 5 h 6"/>
                <a:gd name="T6" fmla="*/ 1 w 10"/>
                <a:gd name="T7" fmla="*/ 3 h 6"/>
                <a:gd name="T8" fmla="*/ 0 w 10"/>
                <a:gd name="T9" fmla="*/ 4 h 6"/>
                <a:gd name="T10" fmla="*/ 2 w 10"/>
                <a:gd name="T11" fmla="*/ 5 h 6"/>
                <a:gd name="T12" fmla="*/ 7 w 10"/>
                <a:gd name="T13" fmla="*/ 5 h 6"/>
                <a:gd name="T14" fmla="*/ 6 w 10"/>
                <a:gd name="T15" fmla="*/ 3 h 6"/>
                <a:gd name="T16" fmla="*/ 5 w 10"/>
                <a:gd name="T17" fmla="*/ 2 h 6"/>
                <a:gd name="T18" fmla="*/ 8 w 10"/>
                <a:gd name="T19" fmla="*/ 2 h 6"/>
                <a:gd name="T20" fmla="*/ 10 w 10"/>
                <a:gd name="T21" fmla="*/ 3 h 6"/>
                <a:gd name="T22" fmla="*/ 10 w 10"/>
                <a:gd name="T23" fmla="*/ 3 h 6"/>
                <a:gd name="T24" fmla="*/ 8 w 10"/>
                <a:gd name="T25" fmla="*/ 1 h 6"/>
                <a:gd name="T26" fmla="*/ 5 w 10"/>
                <a:gd name="T27" fmla="*/ 1 h 6"/>
                <a:gd name="T28" fmla="*/ 5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5" y="3"/>
                  </a:move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6"/>
                    <a:pt x="5" y="6"/>
                    <a:pt x="7" y="5"/>
                  </a:cubicBezTo>
                  <a:cubicBezTo>
                    <a:pt x="8" y="5"/>
                    <a:pt x="7" y="4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2"/>
                    <a:pt x="8" y="2"/>
                  </a:cubicBezTo>
                  <a:cubicBezTo>
                    <a:pt x="9" y="2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2"/>
                    <a:pt x="8" y="1"/>
                  </a:cubicBezTo>
                  <a:cubicBezTo>
                    <a:pt x="7" y="1"/>
                    <a:pt x="6" y="0"/>
                    <a:pt x="5" y="1"/>
                  </a:cubicBezTo>
                  <a:cubicBezTo>
                    <a:pt x="3" y="2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ïṣḻîḓê">
              <a:extLst>
                <a:ext uri="{FF2B5EF4-FFF2-40B4-BE49-F238E27FC236}">
                  <a16:creationId xmlns:a16="http://schemas.microsoft.com/office/drawing/2014/main" id="{34326554-C69F-1BAD-74A1-BE26C4F58C17}"/>
                </a:ext>
              </a:extLst>
            </p:cNvPr>
            <p:cNvSpPr/>
            <p:nvPr/>
          </p:nvSpPr>
          <p:spPr bwMode="auto">
            <a:xfrm>
              <a:off x="7465204" y="4247874"/>
              <a:ext cx="69974" cy="37823"/>
            </a:xfrm>
            <a:custGeom>
              <a:avLst/>
              <a:gdLst>
                <a:gd name="T0" fmla="*/ 37 w 37"/>
                <a:gd name="T1" fmla="*/ 10 h 20"/>
                <a:gd name="T2" fmla="*/ 21 w 37"/>
                <a:gd name="T3" fmla="*/ 0 h 20"/>
                <a:gd name="T4" fmla="*/ 17 w 37"/>
                <a:gd name="T5" fmla="*/ 3 h 20"/>
                <a:gd name="T6" fmla="*/ 34 w 37"/>
                <a:gd name="T7" fmla="*/ 10 h 20"/>
                <a:gd name="T8" fmla="*/ 31 w 37"/>
                <a:gd name="T9" fmla="*/ 10 h 20"/>
                <a:gd name="T10" fmla="*/ 0 w 37"/>
                <a:gd name="T11" fmla="*/ 17 h 20"/>
                <a:gd name="T12" fmla="*/ 0 w 37"/>
                <a:gd name="T13" fmla="*/ 20 h 20"/>
                <a:gd name="T14" fmla="*/ 34 w 37"/>
                <a:gd name="T15" fmla="*/ 13 h 20"/>
                <a:gd name="T16" fmla="*/ 37 w 3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0">
                  <a:moveTo>
                    <a:pt x="37" y="10"/>
                  </a:moveTo>
                  <a:lnTo>
                    <a:pt x="21" y="0"/>
                  </a:lnTo>
                  <a:lnTo>
                    <a:pt x="17" y="3"/>
                  </a:lnTo>
                  <a:lnTo>
                    <a:pt x="34" y="10"/>
                  </a:lnTo>
                  <a:lnTo>
                    <a:pt x="31" y="10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34" y="13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ṧḻîdè">
              <a:extLst>
                <a:ext uri="{FF2B5EF4-FFF2-40B4-BE49-F238E27FC236}">
                  <a16:creationId xmlns:a16="http://schemas.microsoft.com/office/drawing/2014/main" id="{BDA0EF97-780C-F13F-3791-46A13F620FE5}"/>
                </a:ext>
              </a:extLst>
            </p:cNvPr>
            <p:cNvSpPr/>
            <p:nvPr/>
          </p:nvSpPr>
          <p:spPr bwMode="auto">
            <a:xfrm>
              <a:off x="7516265" y="4285698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íṣlidè">
              <a:extLst>
                <a:ext uri="{FF2B5EF4-FFF2-40B4-BE49-F238E27FC236}">
                  <a16:creationId xmlns:a16="http://schemas.microsoft.com/office/drawing/2014/main" id="{0D1CF853-1222-AFC6-1FD1-CF412874135C}"/>
                </a:ext>
              </a:extLst>
            </p:cNvPr>
            <p:cNvSpPr/>
            <p:nvPr/>
          </p:nvSpPr>
          <p:spPr bwMode="auto">
            <a:xfrm>
              <a:off x="7497353" y="4298935"/>
              <a:ext cx="13239" cy="5674"/>
            </a:xfrm>
            <a:custGeom>
              <a:avLst/>
              <a:gdLst>
                <a:gd name="T0" fmla="*/ 0 w 7"/>
                <a:gd name="T1" fmla="*/ 3 h 3"/>
                <a:gd name="T2" fmla="*/ 4 w 7"/>
                <a:gd name="T3" fmla="*/ 3 h 3"/>
                <a:gd name="T4" fmla="*/ 7 w 7"/>
                <a:gd name="T5" fmla="*/ 0 h 3"/>
                <a:gd name="T6" fmla="*/ 4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4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şḷíḋê">
              <a:extLst>
                <a:ext uri="{FF2B5EF4-FFF2-40B4-BE49-F238E27FC236}">
                  <a16:creationId xmlns:a16="http://schemas.microsoft.com/office/drawing/2014/main" id="{A7738939-0AED-B8A3-B80E-69CD6F2B8BA2}"/>
                </a:ext>
              </a:extLst>
            </p:cNvPr>
            <p:cNvSpPr/>
            <p:nvPr/>
          </p:nvSpPr>
          <p:spPr bwMode="auto">
            <a:xfrm>
              <a:off x="7136142" y="4215724"/>
              <a:ext cx="69974" cy="37823"/>
            </a:xfrm>
            <a:custGeom>
              <a:avLst/>
              <a:gdLst>
                <a:gd name="T0" fmla="*/ 2 w 11"/>
                <a:gd name="T1" fmla="*/ 5 h 6"/>
                <a:gd name="T2" fmla="*/ 5 w 11"/>
                <a:gd name="T3" fmla="*/ 6 h 6"/>
                <a:gd name="T4" fmla="*/ 4 w 11"/>
                <a:gd name="T5" fmla="*/ 6 h 6"/>
                <a:gd name="T6" fmla="*/ 5 w 11"/>
                <a:gd name="T7" fmla="*/ 6 h 6"/>
                <a:gd name="T8" fmla="*/ 11 w 11"/>
                <a:gd name="T9" fmla="*/ 3 h 6"/>
                <a:gd name="T10" fmla="*/ 10 w 11"/>
                <a:gd name="T11" fmla="*/ 2 h 6"/>
                <a:gd name="T12" fmla="*/ 5 w 11"/>
                <a:gd name="T13" fmla="*/ 5 h 6"/>
                <a:gd name="T14" fmla="*/ 3 w 11"/>
                <a:gd name="T15" fmla="*/ 5 h 6"/>
                <a:gd name="T16" fmla="*/ 4 w 11"/>
                <a:gd name="T17" fmla="*/ 3 h 6"/>
                <a:gd name="T18" fmla="*/ 7 w 11"/>
                <a:gd name="T19" fmla="*/ 1 h 6"/>
                <a:gd name="T20" fmla="*/ 6 w 11"/>
                <a:gd name="T21" fmla="*/ 0 h 6"/>
                <a:gd name="T22" fmla="*/ 3 w 11"/>
                <a:gd name="T23" fmla="*/ 2 h 6"/>
                <a:gd name="T24" fmla="*/ 2 w 11"/>
                <a:gd name="T2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6">
                  <a:moveTo>
                    <a:pt x="2" y="5"/>
                  </a:moveTo>
                  <a:cubicBezTo>
                    <a:pt x="3" y="5"/>
                    <a:pt x="4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2" y="4"/>
                    <a:pt x="2" y="4"/>
                    <a:pt x="4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işlîḑe">
              <a:extLst>
                <a:ext uri="{FF2B5EF4-FFF2-40B4-BE49-F238E27FC236}">
                  <a16:creationId xmlns:a16="http://schemas.microsoft.com/office/drawing/2014/main" id="{8CEEB043-96BC-28DC-FDC3-4B8486C9AE38}"/>
                </a:ext>
              </a:extLst>
            </p:cNvPr>
            <p:cNvSpPr/>
            <p:nvPr/>
          </p:nvSpPr>
          <p:spPr bwMode="auto">
            <a:xfrm>
              <a:off x="7181530" y="4242200"/>
              <a:ext cx="62409" cy="37823"/>
            </a:xfrm>
            <a:custGeom>
              <a:avLst/>
              <a:gdLst>
                <a:gd name="T0" fmla="*/ 4 w 10"/>
                <a:gd name="T1" fmla="*/ 3 h 6"/>
                <a:gd name="T2" fmla="*/ 5 w 10"/>
                <a:gd name="T3" fmla="*/ 4 h 6"/>
                <a:gd name="T4" fmla="*/ 2 w 10"/>
                <a:gd name="T5" fmla="*/ 4 h 6"/>
                <a:gd name="T6" fmla="*/ 0 w 10"/>
                <a:gd name="T7" fmla="*/ 3 h 6"/>
                <a:gd name="T8" fmla="*/ 0 w 10"/>
                <a:gd name="T9" fmla="*/ 3 h 6"/>
                <a:gd name="T10" fmla="*/ 2 w 10"/>
                <a:gd name="T11" fmla="*/ 5 h 6"/>
                <a:gd name="T12" fmla="*/ 6 w 10"/>
                <a:gd name="T13" fmla="*/ 5 h 6"/>
                <a:gd name="T14" fmla="*/ 5 w 10"/>
                <a:gd name="T15" fmla="*/ 3 h 6"/>
                <a:gd name="T16" fmla="*/ 5 w 10"/>
                <a:gd name="T17" fmla="*/ 1 h 6"/>
                <a:gd name="T18" fmla="*/ 7 w 10"/>
                <a:gd name="T19" fmla="*/ 1 h 6"/>
                <a:gd name="T20" fmla="*/ 9 w 10"/>
                <a:gd name="T21" fmla="*/ 3 h 6"/>
                <a:gd name="T22" fmla="*/ 10 w 10"/>
                <a:gd name="T23" fmla="*/ 2 h 6"/>
                <a:gd name="T24" fmla="*/ 8 w 10"/>
                <a:gd name="T25" fmla="*/ 1 h 6"/>
                <a:gd name="T26" fmla="*/ 4 w 10"/>
                <a:gd name="T27" fmla="*/ 1 h 6"/>
                <a:gd name="T28" fmla="*/ 4 w 10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6">
                  <a:moveTo>
                    <a:pt x="4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4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4" y="6"/>
                    <a:pt x="6" y="5"/>
                  </a:cubicBezTo>
                  <a:cubicBezTo>
                    <a:pt x="7" y="4"/>
                    <a:pt x="7" y="4"/>
                    <a:pt x="5" y="3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2"/>
                    <a:pt x="9" y="3"/>
                    <a:pt x="9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îsļíḋê">
              <a:extLst>
                <a:ext uri="{FF2B5EF4-FFF2-40B4-BE49-F238E27FC236}">
                  <a16:creationId xmlns:a16="http://schemas.microsoft.com/office/drawing/2014/main" id="{37F43EC6-AAC4-C59E-AD80-29B32CD6A92F}"/>
                </a:ext>
              </a:extLst>
            </p:cNvPr>
            <p:cNvSpPr/>
            <p:nvPr/>
          </p:nvSpPr>
          <p:spPr bwMode="auto">
            <a:xfrm>
              <a:off x="7213679" y="4261112"/>
              <a:ext cx="86994" cy="37823"/>
            </a:xfrm>
            <a:custGeom>
              <a:avLst/>
              <a:gdLst>
                <a:gd name="T0" fmla="*/ 2 w 14"/>
                <a:gd name="T1" fmla="*/ 5 h 6"/>
                <a:gd name="T2" fmla="*/ 5 w 14"/>
                <a:gd name="T3" fmla="*/ 6 h 6"/>
                <a:gd name="T4" fmla="*/ 4 w 14"/>
                <a:gd name="T5" fmla="*/ 6 h 6"/>
                <a:gd name="T6" fmla="*/ 5 w 14"/>
                <a:gd name="T7" fmla="*/ 6 h 6"/>
                <a:gd name="T8" fmla="*/ 14 w 14"/>
                <a:gd name="T9" fmla="*/ 1 h 6"/>
                <a:gd name="T10" fmla="*/ 13 w 14"/>
                <a:gd name="T11" fmla="*/ 1 h 6"/>
                <a:gd name="T12" fmla="*/ 10 w 14"/>
                <a:gd name="T13" fmla="*/ 2 h 6"/>
                <a:gd name="T14" fmla="*/ 9 w 14"/>
                <a:gd name="T15" fmla="*/ 1 h 6"/>
                <a:gd name="T16" fmla="*/ 3 w 14"/>
                <a:gd name="T17" fmla="*/ 2 h 6"/>
                <a:gd name="T18" fmla="*/ 2 w 14"/>
                <a:gd name="T19" fmla="*/ 5 h 6"/>
                <a:gd name="T20" fmla="*/ 8 w 14"/>
                <a:gd name="T21" fmla="*/ 2 h 6"/>
                <a:gd name="T22" fmla="*/ 9 w 14"/>
                <a:gd name="T23" fmla="*/ 3 h 6"/>
                <a:gd name="T24" fmla="*/ 5 w 14"/>
                <a:gd name="T25" fmla="*/ 5 h 6"/>
                <a:gd name="T26" fmla="*/ 3 w 14"/>
                <a:gd name="T27" fmla="*/ 4 h 6"/>
                <a:gd name="T28" fmla="*/ 4 w 14"/>
                <a:gd name="T29" fmla="*/ 2 h 6"/>
                <a:gd name="T30" fmla="*/ 8 w 14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6">
                  <a:moveTo>
                    <a:pt x="2" y="5"/>
                  </a:moveTo>
                  <a:cubicBezTo>
                    <a:pt x="3" y="5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0" y="3"/>
                    <a:pt x="1" y="4"/>
                    <a:pt x="2" y="5"/>
                  </a:cubicBezTo>
                  <a:close/>
                  <a:moveTo>
                    <a:pt x="8" y="2"/>
                  </a:moveTo>
                  <a:cubicBezTo>
                    <a:pt x="9" y="2"/>
                    <a:pt x="9" y="3"/>
                    <a:pt x="9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6" y="1"/>
                    <a:pt x="7" y="1"/>
                    <a:pt x="8" y="2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s1ïďê">
              <a:extLst>
                <a:ext uri="{FF2B5EF4-FFF2-40B4-BE49-F238E27FC236}">
                  <a16:creationId xmlns:a16="http://schemas.microsoft.com/office/drawing/2014/main" id="{4C462EC3-89F1-5345-B85C-808E7A27AB03}"/>
                </a:ext>
              </a:extLst>
            </p:cNvPr>
            <p:cNvSpPr/>
            <p:nvPr/>
          </p:nvSpPr>
          <p:spPr bwMode="auto">
            <a:xfrm>
              <a:off x="7389558" y="4355670"/>
              <a:ext cx="83211" cy="43497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6 h 7"/>
                <a:gd name="T8" fmla="*/ 11 w 13"/>
                <a:gd name="T9" fmla="*/ 1 h 7"/>
                <a:gd name="T10" fmla="*/ 8 w 13"/>
                <a:gd name="T11" fmla="*/ 5 h 7"/>
                <a:gd name="T12" fmla="*/ 3 w 13"/>
                <a:gd name="T13" fmla="*/ 6 h 7"/>
                <a:gd name="T14" fmla="*/ 4 w 13"/>
                <a:gd name="T15" fmla="*/ 3 h 7"/>
                <a:gd name="T16" fmla="*/ 10 w 13"/>
                <a:gd name="T17" fmla="*/ 2 h 7"/>
                <a:gd name="T18" fmla="*/ 8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13" y="4"/>
                    <a:pt x="12" y="2"/>
                    <a:pt x="11" y="1"/>
                  </a:cubicBezTo>
                  <a:close/>
                  <a:moveTo>
                    <a:pt x="8" y="5"/>
                  </a:moveTo>
                  <a:cubicBezTo>
                    <a:pt x="6" y="6"/>
                    <a:pt x="4" y="6"/>
                    <a:pt x="3" y="6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7" y="1"/>
                    <a:pt x="8" y="1"/>
                    <a:pt x="10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ŝľidê">
              <a:extLst>
                <a:ext uri="{FF2B5EF4-FFF2-40B4-BE49-F238E27FC236}">
                  <a16:creationId xmlns:a16="http://schemas.microsoft.com/office/drawing/2014/main" id="{FB523F3E-90DE-AEBD-C2F2-4C66D0BE7D63}"/>
                </a:ext>
              </a:extLst>
            </p:cNvPr>
            <p:cNvSpPr/>
            <p:nvPr/>
          </p:nvSpPr>
          <p:spPr bwMode="auto">
            <a:xfrm>
              <a:off x="7332823" y="4323521"/>
              <a:ext cx="75647" cy="45388"/>
            </a:xfrm>
            <a:custGeom>
              <a:avLst/>
              <a:gdLst>
                <a:gd name="T0" fmla="*/ 7 w 12"/>
                <a:gd name="T1" fmla="*/ 3 h 7"/>
                <a:gd name="T2" fmla="*/ 5 w 12"/>
                <a:gd name="T3" fmla="*/ 2 h 7"/>
                <a:gd name="T4" fmla="*/ 8 w 12"/>
                <a:gd name="T5" fmla="*/ 1 h 7"/>
                <a:gd name="T6" fmla="*/ 12 w 12"/>
                <a:gd name="T7" fmla="*/ 3 h 7"/>
                <a:gd name="T8" fmla="*/ 12 w 12"/>
                <a:gd name="T9" fmla="*/ 2 h 7"/>
                <a:gd name="T10" fmla="*/ 8 w 12"/>
                <a:gd name="T11" fmla="*/ 0 h 7"/>
                <a:gd name="T12" fmla="*/ 3 w 12"/>
                <a:gd name="T13" fmla="*/ 2 h 7"/>
                <a:gd name="T14" fmla="*/ 4 w 12"/>
                <a:gd name="T15" fmla="*/ 2 h 7"/>
                <a:gd name="T16" fmla="*/ 6 w 12"/>
                <a:gd name="T17" fmla="*/ 3 h 7"/>
                <a:gd name="T18" fmla="*/ 6 w 12"/>
                <a:gd name="T19" fmla="*/ 5 h 7"/>
                <a:gd name="T20" fmla="*/ 3 w 12"/>
                <a:gd name="T21" fmla="*/ 5 h 7"/>
                <a:gd name="T22" fmla="*/ 1 w 12"/>
                <a:gd name="T23" fmla="*/ 4 h 7"/>
                <a:gd name="T24" fmla="*/ 0 w 12"/>
                <a:gd name="T25" fmla="*/ 4 h 7"/>
                <a:gd name="T26" fmla="*/ 2 w 12"/>
                <a:gd name="T27" fmla="*/ 6 h 7"/>
                <a:gd name="T28" fmla="*/ 7 w 12"/>
                <a:gd name="T29" fmla="*/ 6 h 7"/>
                <a:gd name="T30" fmla="*/ 7 w 12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7">
                  <a:moveTo>
                    <a:pt x="7" y="3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4"/>
                    <a:pt x="8" y="4"/>
                    <a:pt x="6" y="5"/>
                  </a:cubicBezTo>
                  <a:cubicBezTo>
                    <a:pt x="5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9" y="4"/>
                    <a:pt x="7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íṧ1îďé">
              <a:extLst>
                <a:ext uri="{FF2B5EF4-FFF2-40B4-BE49-F238E27FC236}">
                  <a16:creationId xmlns:a16="http://schemas.microsoft.com/office/drawing/2014/main" id="{750753C0-2E6C-23B0-DDCF-26746004024C}"/>
                </a:ext>
              </a:extLst>
            </p:cNvPr>
            <p:cNvSpPr/>
            <p:nvPr/>
          </p:nvSpPr>
          <p:spPr bwMode="auto">
            <a:xfrm>
              <a:off x="7370646" y="4368909"/>
              <a:ext cx="18912" cy="11347"/>
            </a:xfrm>
            <a:custGeom>
              <a:avLst/>
              <a:gdLst>
                <a:gd name="T0" fmla="*/ 0 w 10"/>
                <a:gd name="T1" fmla="*/ 3 h 6"/>
                <a:gd name="T2" fmla="*/ 4 w 10"/>
                <a:gd name="T3" fmla="*/ 6 h 6"/>
                <a:gd name="T4" fmla="*/ 10 w 10"/>
                <a:gd name="T5" fmla="*/ 3 h 6"/>
                <a:gd name="T6" fmla="*/ 7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4" y="6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ṥľiḑê">
              <a:extLst>
                <a:ext uri="{FF2B5EF4-FFF2-40B4-BE49-F238E27FC236}">
                  <a16:creationId xmlns:a16="http://schemas.microsoft.com/office/drawing/2014/main" id="{7466F724-1892-2E75-9D94-E0CDD31F5D45}"/>
                </a:ext>
              </a:extLst>
            </p:cNvPr>
            <p:cNvSpPr/>
            <p:nvPr/>
          </p:nvSpPr>
          <p:spPr bwMode="auto">
            <a:xfrm>
              <a:off x="7181530" y="4374582"/>
              <a:ext cx="56735" cy="37823"/>
            </a:xfrm>
            <a:custGeom>
              <a:avLst/>
              <a:gdLst>
                <a:gd name="T0" fmla="*/ 3 w 30"/>
                <a:gd name="T1" fmla="*/ 20 h 20"/>
                <a:gd name="T2" fmla="*/ 30 w 30"/>
                <a:gd name="T3" fmla="*/ 3 h 20"/>
                <a:gd name="T4" fmla="*/ 27 w 30"/>
                <a:gd name="T5" fmla="*/ 3 h 20"/>
                <a:gd name="T6" fmla="*/ 13 w 30"/>
                <a:gd name="T7" fmla="*/ 0 h 20"/>
                <a:gd name="T8" fmla="*/ 10 w 30"/>
                <a:gd name="T9" fmla="*/ 3 h 20"/>
                <a:gd name="T10" fmla="*/ 23 w 30"/>
                <a:gd name="T11" fmla="*/ 3 h 20"/>
                <a:gd name="T12" fmla="*/ 0 w 30"/>
                <a:gd name="T13" fmla="*/ 17 h 20"/>
                <a:gd name="T14" fmla="*/ 3 w 3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3" y="20"/>
                  </a:moveTo>
                  <a:lnTo>
                    <a:pt x="30" y="3"/>
                  </a:lnTo>
                  <a:lnTo>
                    <a:pt x="27" y="3"/>
                  </a:lnTo>
                  <a:lnTo>
                    <a:pt x="13" y="0"/>
                  </a:lnTo>
                  <a:lnTo>
                    <a:pt x="10" y="3"/>
                  </a:lnTo>
                  <a:lnTo>
                    <a:pt x="23" y="3"/>
                  </a:lnTo>
                  <a:lnTo>
                    <a:pt x="0" y="17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ṧlïďê">
              <a:extLst>
                <a:ext uri="{FF2B5EF4-FFF2-40B4-BE49-F238E27FC236}">
                  <a16:creationId xmlns:a16="http://schemas.microsoft.com/office/drawing/2014/main" id="{B0C5F3E8-DF5E-E43E-0385-120DB8B7933D}"/>
                </a:ext>
              </a:extLst>
            </p:cNvPr>
            <p:cNvSpPr/>
            <p:nvPr/>
          </p:nvSpPr>
          <p:spPr bwMode="auto">
            <a:xfrm>
              <a:off x="7270414" y="443131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9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5" y="6"/>
                    <a:pt x="4" y="6"/>
                    <a:pt x="3" y="5"/>
                  </a:cubicBezTo>
                  <a:cubicBezTo>
                    <a:pt x="1" y="4"/>
                    <a:pt x="1" y="4"/>
                    <a:pt x="4" y="2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2"/>
                    <a:pt x="10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slíḍê">
              <a:extLst>
                <a:ext uri="{FF2B5EF4-FFF2-40B4-BE49-F238E27FC236}">
                  <a16:creationId xmlns:a16="http://schemas.microsoft.com/office/drawing/2014/main" id="{18349765-C674-63C8-9084-645702E64D37}"/>
                </a:ext>
              </a:extLst>
            </p:cNvPr>
            <p:cNvSpPr/>
            <p:nvPr/>
          </p:nvSpPr>
          <p:spPr bwMode="auto">
            <a:xfrm>
              <a:off x="7251502" y="4444555"/>
              <a:ext cx="11347" cy="5674"/>
            </a:xfrm>
            <a:custGeom>
              <a:avLst/>
              <a:gdLst>
                <a:gd name="T0" fmla="*/ 0 w 6"/>
                <a:gd name="T1" fmla="*/ 3 h 3"/>
                <a:gd name="T2" fmla="*/ 3 w 6"/>
                <a:gd name="T3" fmla="*/ 3 h 3"/>
                <a:gd name="T4" fmla="*/ 6 w 6"/>
                <a:gd name="T5" fmla="*/ 0 h 3"/>
                <a:gd name="T6" fmla="*/ 3 w 6"/>
                <a:gd name="T7" fmla="*/ 0 h 3"/>
                <a:gd name="T8" fmla="*/ 0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3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ŝ1ïḍè">
              <a:extLst>
                <a:ext uri="{FF2B5EF4-FFF2-40B4-BE49-F238E27FC236}">
                  <a16:creationId xmlns:a16="http://schemas.microsoft.com/office/drawing/2014/main" id="{8D4ACEFE-5D81-A327-00BC-8090A1BE9BC2}"/>
                </a:ext>
              </a:extLst>
            </p:cNvPr>
            <p:cNvSpPr/>
            <p:nvPr/>
          </p:nvSpPr>
          <p:spPr bwMode="auto">
            <a:xfrm>
              <a:off x="7206114" y="4393493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5 w 12"/>
                <a:gd name="T3" fmla="*/ 1 h 7"/>
                <a:gd name="T4" fmla="*/ 5 w 12"/>
                <a:gd name="T5" fmla="*/ 4 h 7"/>
                <a:gd name="T6" fmla="*/ 8 w 12"/>
                <a:gd name="T7" fmla="*/ 5 h 7"/>
                <a:gd name="T8" fmla="*/ 3 w 12"/>
                <a:gd name="T9" fmla="*/ 5 h 7"/>
                <a:gd name="T10" fmla="*/ 1 w 12"/>
                <a:gd name="T11" fmla="*/ 4 h 7"/>
                <a:gd name="T12" fmla="*/ 0 w 12"/>
                <a:gd name="T13" fmla="*/ 5 h 7"/>
                <a:gd name="T14" fmla="*/ 2 w 12"/>
                <a:gd name="T15" fmla="*/ 6 h 7"/>
                <a:gd name="T16" fmla="*/ 9 w 12"/>
                <a:gd name="T17" fmla="*/ 5 h 7"/>
                <a:gd name="T18" fmla="*/ 10 w 12"/>
                <a:gd name="T19" fmla="*/ 1 h 7"/>
                <a:gd name="T20" fmla="*/ 8 w 12"/>
                <a:gd name="T21" fmla="*/ 5 h 7"/>
                <a:gd name="T22" fmla="*/ 6 w 12"/>
                <a:gd name="T23" fmla="*/ 4 h 7"/>
                <a:gd name="T24" fmla="*/ 6 w 12"/>
                <a:gd name="T25" fmla="*/ 2 h 7"/>
                <a:gd name="T26" fmla="*/ 9 w 12"/>
                <a:gd name="T27" fmla="*/ 2 h 7"/>
                <a:gd name="T28" fmla="*/ 8 w 12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3" y="2"/>
                    <a:pt x="3" y="3"/>
                    <a:pt x="5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3"/>
                    <a:pt x="10" y="1"/>
                  </a:cubicBezTo>
                  <a:close/>
                  <a:moveTo>
                    <a:pt x="8" y="5"/>
                  </a:move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îṧḷídê">
              <a:extLst>
                <a:ext uri="{FF2B5EF4-FFF2-40B4-BE49-F238E27FC236}">
                  <a16:creationId xmlns:a16="http://schemas.microsoft.com/office/drawing/2014/main" id="{9716A876-67CE-1F2D-A6B9-B367D361E324}"/>
                </a:ext>
              </a:extLst>
            </p:cNvPr>
            <p:cNvSpPr/>
            <p:nvPr/>
          </p:nvSpPr>
          <p:spPr bwMode="auto">
            <a:xfrm>
              <a:off x="6990521" y="4418079"/>
              <a:ext cx="26476" cy="13239"/>
            </a:xfrm>
            <a:custGeom>
              <a:avLst/>
              <a:gdLst>
                <a:gd name="T0" fmla="*/ 14 w 14"/>
                <a:gd name="T1" fmla="*/ 7 h 7"/>
                <a:gd name="T2" fmla="*/ 0 w 14"/>
                <a:gd name="T3" fmla="*/ 0 h 7"/>
                <a:gd name="T4" fmla="*/ 0 w 14"/>
                <a:gd name="T5" fmla="*/ 0 h 7"/>
                <a:gd name="T6" fmla="*/ 11 w 14"/>
                <a:gd name="T7" fmla="*/ 7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islïḑé">
              <a:extLst>
                <a:ext uri="{FF2B5EF4-FFF2-40B4-BE49-F238E27FC236}">
                  <a16:creationId xmlns:a16="http://schemas.microsoft.com/office/drawing/2014/main" id="{903CCE1F-291C-00DB-7612-FF6A6753D6DD}"/>
                </a:ext>
              </a:extLst>
            </p:cNvPr>
            <p:cNvSpPr/>
            <p:nvPr/>
          </p:nvSpPr>
          <p:spPr bwMode="auto">
            <a:xfrm>
              <a:off x="7143706" y="4501290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5 h 7"/>
                <a:gd name="T12" fmla="*/ 3 w 12"/>
                <a:gd name="T13" fmla="*/ 6 h 7"/>
                <a:gd name="T14" fmla="*/ 4 w 12"/>
                <a:gd name="T15" fmla="*/ 3 h 7"/>
                <a:gd name="T16" fmla="*/ 9 w 12"/>
                <a:gd name="T17" fmla="*/ 2 h 7"/>
                <a:gd name="T18" fmla="*/ 8 w 12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6" y="0"/>
                    <a:pt x="3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4"/>
                    <a:pt x="12" y="2"/>
                    <a:pt x="10" y="1"/>
                  </a:cubicBezTo>
                  <a:close/>
                  <a:moveTo>
                    <a:pt x="8" y="5"/>
                  </a:moveTo>
                  <a:cubicBezTo>
                    <a:pt x="5" y="6"/>
                    <a:pt x="4" y="6"/>
                    <a:pt x="3" y="6"/>
                  </a:cubicBezTo>
                  <a:cubicBezTo>
                    <a:pt x="1" y="5"/>
                    <a:pt x="1" y="4"/>
                    <a:pt x="4" y="3"/>
                  </a:cubicBezTo>
                  <a:cubicBezTo>
                    <a:pt x="7" y="1"/>
                    <a:pt x="8" y="1"/>
                    <a:pt x="9" y="2"/>
                  </a:cubicBezTo>
                  <a:cubicBezTo>
                    <a:pt x="11" y="3"/>
                    <a:pt x="11" y="3"/>
                    <a:pt x="8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íṥļíḋe">
              <a:extLst>
                <a:ext uri="{FF2B5EF4-FFF2-40B4-BE49-F238E27FC236}">
                  <a16:creationId xmlns:a16="http://schemas.microsoft.com/office/drawing/2014/main" id="{B8615A2C-1A8C-54DF-2DBA-3ECFFF5E2263}"/>
                </a:ext>
              </a:extLst>
            </p:cNvPr>
            <p:cNvSpPr/>
            <p:nvPr/>
          </p:nvSpPr>
          <p:spPr bwMode="auto">
            <a:xfrm>
              <a:off x="7124795" y="4512637"/>
              <a:ext cx="11347" cy="13239"/>
            </a:xfrm>
            <a:custGeom>
              <a:avLst/>
              <a:gdLst>
                <a:gd name="T0" fmla="*/ 0 w 6"/>
                <a:gd name="T1" fmla="*/ 4 h 7"/>
                <a:gd name="T2" fmla="*/ 3 w 6"/>
                <a:gd name="T3" fmla="*/ 7 h 7"/>
                <a:gd name="T4" fmla="*/ 6 w 6"/>
                <a:gd name="T5" fmla="*/ 4 h 7"/>
                <a:gd name="T6" fmla="*/ 3 w 6"/>
                <a:gd name="T7" fmla="*/ 0 h 7"/>
                <a:gd name="T8" fmla="*/ 0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4"/>
                  </a:moveTo>
                  <a:lnTo>
                    <a:pt x="3" y="7"/>
                  </a:lnTo>
                  <a:lnTo>
                    <a:pt x="6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îSḷíḋe">
              <a:extLst>
                <a:ext uri="{FF2B5EF4-FFF2-40B4-BE49-F238E27FC236}">
                  <a16:creationId xmlns:a16="http://schemas.microsoft.com/office/drawing/2014/main" id="{41B4C0C7-D264-E97B-F06F-E9A5EF5AE438}"/>
                </a:ext>
              </a:extLst>
            </p:cNvPr>
            <p:cNvSpPr/>
            <p:nvPr/>
          </p:nvSpPr>
          <p:spPr bwMode="auto">
            <a:xfrm>
              <a:off x="7079407" y="4469140"/>
              <a:ext cx="83211" cy="43497"/>
            </a:xfrm>
            <a:custGeom>
              <a:avLst/>
              <a:gdLst>
                <a:gd name="T0" fmla="*/ 8 w 13"/>
                <a:gd name="T1" fmla="*/ 3 h 7"/>
                <a:gd name="T2" fmla="*/ 5 w 13"/>
                <a:gd name="T3" fmla="*/ 2 h 7"/>
                <a:gd name="T4" fmla="*/ 8 w 13"/>
                <a:gd name="T5" fmla="*/ 1 h 7"/>
                <a:gd name="T6" fmla="*/ 12 w 13"/>
                <a:gd name="T7" fmla="*/ 3 h 7"/>
                <a:gd name="T8" fmla="*/ 13 w 13"/>
                <a:gd name="T9" fmla="*/ 2 h 7"/>
                <a:gd name="T10" fmla="*/ 8 w 13"/>
                <a:gd name="T11" fmla="*/ 0 h 7"/>
                <a:gd name="T12" fmla="*/ 4 w 13"/>
                <a:gd name="T13" fmla="*/ 2 h 7"/>
                <a:gd name="T14" fmla="*/ 4 w 13"/>
                <a:gd name="T15" fmla="*/ 2 h 7"/>
                <a:gd name="T16" fmla="*/ 7 w 13"/>
                <a:gd name="T17" fmla="*/ 3 h 7"/>
                <a:gd name="T18" fmla="*/ 7 w 13"/>
                <a:gd name="T19" fmla="*/ 5 h 7"/>
                <a:gd name="T20" fmla="*/ 3 w 13"/>
                <a:gd name="T21" fmla="*/ 5 h 7"/>
                <a:gd name="T22" fmla="*/ 1 w 13"/>
                <a:gd name="T23" fmla="*/ 4 h 7"/>
                <a:gd name="T24" fmla="*/ 0 w 13"/>
                <a:gd name="T25" fmla="*/ 4 h 7"/>
                <a:gd name="T26" fmla="*/ 3 w 13"/>
                <a:gd name="T27" fmla="*/ 6 h 7"/>
                <a:gd name="T28" fmla="*/ 8 w 13"/>
                <a:gd name="T29" fmla="*/ 6 h 7"/>
                <a:gd name="T30" fmla="*/ 8 w 13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7">
                  <a:moveTo>
                    <a:pt x="8" y="3"/>
                  </a:moveTo>
                  <a:cubicBezTo>
                    <a:pt x="7" y="2"/>
                    <a:pt x="6" y="2"/>
                    <a:pt x="5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8" y="6"/>
                  </a:cubicBezTo>
                  <a:cubicBezTo>
                    <a:pt x="10" y="5"/>
                    <a:pt x="9" y="4"/>
                    <a:pt x="8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îşľiḍe">
              <a:extLst>
                <a:ext uri="{FF2B5EF4-FFF2-40B4-BE49-F238E27FC236}">
                  <a16:creationId xmlns:a16="http://schemas.microsoft.com/office/drawing/2014/main" id="{135FB7E7-6B8D-F433-A255-7F1715F66AB4}"/>
                </a:ext>
              </a:extLst>
            </p:cNvPr>
            <p:cNvSpPr/>
            <p:nvPr/>
          </p:nvSpPr>
          <p:spPr bwMode="auto">
            <a:xfrm>
              <a:off x="7035909" y="4444555"/>
              <a:ext cx="81321" cy="43497"/>
            </a:xfrm>
            <a:custGeom>
              <a:avLst/>
              <a:gdLst>
                <a:gd name="T0" fmla="*/ 6 w 13"/>
                <a:gd name="T1" fmla="*/ 7 h 7"/>
                <a:gd name="T2" fmla="*/ 2 w 13"/>
                <a:gd name="T3" fmla="*/ 4 h 7"/>
                <a:gd name="T4" fmla="*/ 6 w 13"/>
                <a:gd name="T5" fmla="*/ 4 h 7"/>
                <a:gd name="T6" fmla="*/ 11 w 13"/>
                <a:gd name="T7" fmla="*/ 4 h 7"/>
                <a:gd name="T8" fmla="*/ 11 w 13"/>
                <a:gd name="T9" fmla="*/ 1 h 7"/>
                <a:gd name="T10" fmla="*/ 8 w 13"/>
                <a:gd name="T11" fmla="*/ 0 h 7"/>
                <a:gd name="T12" fmla="*/ 7 w 13"/>
                <a:gd name="T13" fmla="*/ 0 h 7"/>
                <a:gd name="T14" fmla="*/ 10 w 13"/>
                <a:gd name="T15" fmla="*/ 1 h 7"/>
                <a:gd name="T16" fmla="*/ 10 w 13"/>
                <a:gd name="T17" fmla="*/ 3 h 7"/>
                <a:gd name="T18" fmla="*/ 6 w 13"/>
                <a:gd name="T19" fmla="*/ 4 h 7"/>
                <a:gd name="T20" fmla="*/ 1 w 13"/>
                <a:gd name="T21" fmla="*/ 4 h 7"/>
                <a:gd name="T22" fmla="*/ 0 w 13"/>
                <a:gd name="T23" fmla="*/ 4 h 7"/>
                <a:gd name="T24" fmla="*/ 5 w 13"/>
                <a:gd name="T25" fmla="*/ 7 h 7"/>
                <a:gd name="T26" fmla="*/ 6 w 1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7">
                  <a:moveTo>
                    <a:pt x="6" y="7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3" y="3"/>
                    <a:pt x="12" y="2"/>
                    <a:pt x="11" y="1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9" y="1"/>
                    <a:pt x="10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9" y="4"/>
                    <a:pt x="8" y="4"/>
                    <a:pt x="6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îş1ïḍé">
              <a:extLst>
                <a:ext uri="{FF2B5EF4-FFF2-40B4-BE49-F238E27FC236}">
                  <a16:creationId xmlns:a16="http://schemas.microsoft.com/office/drawing/2014/main" id="{969D8025-EF2F-2CD1-4419-F053CBCE8460}"/>
                </a:ext>
              </a:extLst>
            </p:cNvPr>
            <p:cNvSpPr/>
            <p:nvPr/>
          </p:nvSpPr>
          <p:spPr bwMode="auto">
            <a:xfrm>
              <a:off x="6914875" y="4520202"/>
              <a:ext cx="83211" cy="37823"/>
            </a:xfrm>
            <a:custGeom>
              <a:avLst/>
              <a:gdLst>
                <a:gd name="T0" fmla="*/ 13 w 13"/>
                <a:gd name="T1" fmla="*/ 2 h 6"/>
                <a:gd name="T2" fmla="*/ 11 w 13"/>
                <a:gd name="T3" fmla="*/ 1 h 6"/>
                <a:gd name="T4" fmla="*/ 3 w 13"/>
                <a:gd name="T5" fmla="*/ 1 h 6"/>
                <a:gd name="T6" fmla="*/ 2 w 13"/>
                <a:gd name="T7" fmla="*/ 5 h 6"/>
                <a:gd name="T8" fmla="*/ 7 w 13"/>
                <a:gd name="T9" fmla="*/ 5 h 6"/>
                <a:gd name="T10" fmla="*/ 7 w 13"/>
                <a:gd name="T11" fmla="*/ 2 h 6"/>
                <a:gd name="T12" fmla="*/ 5 w 13"/>
                <a:gd name="T13" fmla="*/ 1 h 6"/>
                <a:gd name="T14" fmla="*/ 10 w 13"/>
                <a:gd name="T15" fmla="*/ 1 h 6"/>
                <a:gd name="T16" fmla="*/ 12 w 13"/>
                <a:gd name="T17" fmla="*/ 2 h 6"/>
                <a:gd name="T18" fmla="*/ 13 w 13"/>
                <a:gd name="T19" fmla="*/ 2 h 6"/>
                <a:gd name="T20" fmla="*/ 6 w 13"/>
                <a:gd name="T21" fmla="*/ 3 h 6"/>
                <a:gd name="T22" fmla="*/ 7 w 13"/>
                <a:gd name="T23" fmla="*/ 5 h 6"/>
                <a:gd name="T24" fmla="*/ 3 w 13"/>
                <a:gd name="T25" fmla="*/ 5 h 6"/>
                <a:gd name="T26" fmla="*/ 4 w 13"/>
                <a:gd name="T27" fmla="*/ 2 h 6"/>
                <a:gd name="T28" fmla="*/ 6 w 13"/>
                <a:gd name="T2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cubicBezTo>
                    <a:pt x="12" y="2"/>
                    <a:pt x="12" y="1"/>
                    <a:pt x="11" y="1"/>
                  </a:cubicBezTo>
                  <a:cubicBezTo>
                    <a:pt x="9" y="0"/>
                    <a:pt x="6" y="0"/>
                    <a:pt x="3" y="1"/>
                  </a:cubicBezTo>
                  <a:cubicBezTo>
                    <a:pt x="1" y="3"/>
                    <a:pt x="0" y="4"/>
                    <a:pt x="2" y="5"/>
                  </a:cubicBezTo>
                  <a:cubicBezTo>
                    <a:pt x="4" y="6"/>
                    <a:pt x="6" y="6"/>
                    <a:pt x="7" y="5"/>
                  </a:cubicBezTo>
                  <a:cubicBezTo>
                    <a:pt x="9" y="4"/>
                    <a:pt x="9" y="3"/>
                    <a:pt x="7" y="2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7" y="0"/>
                    <a:pt x="8" y="0"/>
                    <a:pt x="10" y="1"/>
                  </a:cubicBezTo>
                  <a:cubicBezTo>
                    <a:pt x="11" y="2"/>
                    <a:pt x="12" y="2"/>
                    <a:pt x="12" y="2"/>
                  </a:cubicBezTo>
                  <a:lnTo>
                    <a:pt x="13" y="2"/>
                  </a:lnTo>
                  <a:close/>
                  <a:moveTo>
                    <a:pt x="6" y="3"/>
                  </a:moveTo>
                  <a:cubicBezTo>
                    <a:pt x="7" y="3"/>
                    <a:pt x="8" y="4"/>
                    <a:pt x="7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1" y="4"/>
                    <a:pt x="2" y="3"/>
                    <a:pt x="4" y="2"/>
                  </a:cubicBezTo>
                  <a:cubicBezTo>
                    <a:pt x="4" y="2"/>
                    <a:pt x="5" y="2"/>
                    <a:pt x="6" y="3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$ḷíḓê">
              <a:extLst>
                <a:ext uri="{FF2B5EF4-FFF2-40B4-BE49-F238E27FC236}">
                  <a16:creationId xmlns:a16="http://schemas.microsoft.com/office/drawing/2014/main" id="{A539EB37-4F6B-3E08-17E5-2A74702CFB3E}"/>
                </a:ext>
              </a:extLst>
            </p:cNvPr>
            <p:cNvSpPr/>
            <p:nvPr/>
          </p:nvSpPr>
          <p:spPr bwMode="auto">
            <a:xfrm>
              <a:off x="6971610" y="4550461"/>
              <a:ext cx="83211" cy="45388"/>
            </a:xfrm>
            <a:custGeom>
              <a:avLst/>
              <a:gdLst>
                <a:gd name="T0" fmla="*/ 11 w 13"/>
                <a:gd name="T1" fmla="*/ 1 h 7"/>
                <a:gd name="T2" fmla="*/ 3 w 13"/>
                <a:gd name="T3" fmla="*/ 2 h 7"/>
                <a:gd name="T4" fmla="*/ 2 w 13"/>
                <a:gd name="T5" fmla="*/ 6 h 7"/>
                <a:gd name="T6" fmla="*/ 9 w 13"/>
                <a:gd name="T7" fmla="*/ 5 h 7"/>
                <a:gd name="T8" fmla="*/ 11 w 13"/>
                <a:gd name="T9" fmla="*/ 1 h 7"/>
                <a:gd name="T10" fmla="*/ 3 w 13"/>
                <a:gd name="T11" fmla="*/ 5 h 7"/>
                <a:gd name="T12" fmla="*/ 4 w 13"/>
                <a:gd name="T13" fmla="*/ 2 h 7"/>
                <a:gd name="T14" fmla="*/ 10 w 13"/>
                <a:gd name="T15" fmla="*/ 1 h 7"/>
                <a:gd name="T16" fmla="*/ 8 w 13"/>
                <a:gd name="T17" fmla="*/ 4 h 7"/>
                <a:gd name="T18" fmla="*/ 3 w 13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3" y="3"/>
                    <a:pt x="12" y="2"/>
                    <a:pt x="11" y="1"/>
                  </a:cubicBezTo>
                  <a:close/>
                  <a:moveTo>
                    <a:pt x="3" y="5"/>
                  </a:move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ubicBezTo>
                    <a:pt x="6" y="6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îsļîdê">
              <a:extLst>
                <a:ext uri="{FF2B5EF4-FFF2-40B4-BE49-F238E27FC236}">
                  <a16:creationId xmlns:a16="http://schemas.microsoft.com/office/drawing/2014/main" id="{DA8297DB-2E34-3CFF-4024-81EDC2F85D1C}"/>
                </a:ext>
              </a:extLst>
            </p:cNvPr>
            <p:cNvSpPr/>
            <p:nvPr/>
          </p:nvSpPr>
          <p:spPr bwMode="auto">
            <a:xfrm>
              <a:off x="6952698" y="4563698"/>
              <a:ext cx="18912" cy="5674"/>
            </a:xfrm>
            <a:custGeom>
              <a:avLst/>
              <a:gdLst>
                <a:gd name="T0" fmla="*/ 0 w 10"/>
                <a:gd name="T1" fmla="*/ 3 h 3"/>
                <a:gd name="T2" fmla="*/ 4 w 10"/>
                <a:gd name="T3" fmla="*/ 3 h 3"/>
                <a:gd name="T4" fmla="*/ 10 w 10"/>
                <a:gd name="T5" fmla="*/ 0 h 3"/>
                <a:gd name="T6" fmla="*/ 7 w 10"/>
                <a:gd name="T7" fmla="*/ 0 h 3"/>
                <a:gd name="T8" fmla="*/ 0 w 1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4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íşľïḋè">
              <a:extLst>
                <a:ext uri="{FF2B5EF4-FFF2-40B4-BE49-F238E27FC236}">
                  <a16:creationId xmlns:a16="http://schemas.microsoft.com/office/drawing/2014/main" id="{90449C86-07D7-39F0-A40B-783821233207}"/>
                </a:ext>
              </a:extLst>
            </p:cNvPr>
            <p:cNvSpPr/>
            <p:nvPr/>
          </p:nvSpPr>
          <p:spPr bwMode="auto">
            <a:xfrm>
              <a:off x="7016998" y="4576937"/>
              <a:ext cx="75647" cy="43497"/>
            </a:xfrm>
            <a:custGeom>
              <a:avLst/>
              <a:gdLst>
                <a:gd name="T0" fmla="*/ 10 w 12"/>
                <a:gd name="T1" fmla="*/ 1 h 7"/>
                <a:gd name="T2" fmla="*/ 3 w 12"/>
                <a:gd name="T3" fmla="*/ 2 h 7"/>
                <a:gd name="T4" fmla="*/ 2 w 12"/>
                <a:gd name="T5" fmla="*/ 6 h 7"/>
                <a:gd name="T6" fmla="*/ 9 w 12"/>
                <a:gd name="T7" fmla="*/ 5 h 7"/>
                <a:gd name="T8" fmla="*/ 10 w 12"/>
                <a:gd name="T9" fmla="*/ 1 h 7"/>
                <a:gd name="T10" fmla="*/ 8 w 12"/>
                <a:gd name="T11" fmla="*/ 4 h 7"/>
                <a:gd name="T12" fmla="*/ 3 w 12"/>
                <a:gd name="T13" fmla="*/ 5 h 7"/>
                <a:gd name="T14" fmla="*/ 4 w 12"/>
                <a:gd name="T15" fmla="*/ 2 h 7"/>
                <a:gd name="T16" fmla="*/ 10 w 12"/>
                <a:gd name="T17" fmla="*/ 1 h 7"/>
                <a:gd name="T18" fmla="*/ 8 w 12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9" y="0"/>
                    <a:pt x="7" y="0"/>
                    <a:pt x="3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9" y="5"/>
                  </a:cubicBezTo>
                  <a:cubicBezTo>
                    <a:pt x="12" y="3"/>
                    <a:pt x="12" y="2"/>
                    <a:pt x="10" y="1"/>
                  </a:cubicBezTo>
                  <a:close/>
                  <a:moveTo>
                    <a:pt x="8" y="4"/>
                  </a:moveTo>
                  <a:cubicBezTo>
                    <a:pt x="6" y="6"/>
                    <a:pt x="4" y="6"/>
                    <a:pt x="3" y="5"/>
                  </a:cubicBezTo>
                  <a:cubicBezTo>
                    <a:pt x="2" y="4"/>
                    <a:pt x="2" y="4"/>
                    <a:pt x="4" y="2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1" y="2"/>
                    <a:pt x="11" y="3"/>
                    <a:pt x="8" y="4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sļïḓe">
              <a:extLst>
                <a:ext uri="{FF2B5EF4-FFF2-40B4-BE49-F238E27FC236}">
                  <a16:creationId xmlns:a16="http://schemas.microsoft.com/office/drawing/2014/main" id="{D11EB033-1BF7-14BB-5CA9-2548E3C37AE0}"/>
                </a:ext>
              </a:extLst>
            </p:cNvPr>
            <p:cNvSpPr/>
            <p:nvPr/>
          </p:nvSpPr>
          <p:spPr bwMode="auto">
            <a:xfrm>
              <a:off x="6801405" y="2509893"/>
              <a:ext cx="240178" cy="442533"/>
            </a:xfrm>
            <a:custGeom>
              <a:avLst/>
              <a:gdLst>
                <a:gd name="T0" fmla="*/ 19 w 38"/>
                <a:gd name="T1" fmla="*/ 6 h 70"/>
                <a:gd name="T2" fmla="*/ 0 w 38"/>
                <a:gd name="T3" fmla="*/ 39 h 70"/>
                <a:gd name="T4" fmla="*/ 14 w 38"/>
                <a:gd name="T5" fmla="*/ 52 h 70"/>
                <a:gd name="T6" fmla="*/ 14 w 38"/>
                <a:gd name="T7" fmla="*/ 66 h 70"/>
                <a:gd name="T8" fmla="*/ 19 w 38"/>
                <a:gd name="T9" fmla="*/ 68 h 70"/>
                <a:gd name="T10" fmla="*/ 25 w 38"/>
                <a:gd name="T11" fmla="*/ 60 h 70"/>
                <a:gd name="T12" fmla="*/ 25 w 38"/>
                <a:gd name="T13" fmla="*/ 46 h 70"/>
                <a:gd name="T14" fmla="*/ 38 w 38"/>
                <a:gd name="T15" fmla="*/ 17 h 70"/>
                <a:gd name="T16" fmla="*/ 19 w 38"/>
                <a:gd name="T17" fmla="*/ 6 h 70"/>
                <a:gd name="T18" fmla="*/ 19 w 38"/>
                <a:gd name="T19" fmla="*/ 38 h 70"/>
                <a:gd name="T20" fmla="*/ 11 w 38"/>
                <a:gd name="T21" fmla="*/ 33 h 70"/>
                <a:gd name="T22" fmla="*/ 19 w 38"/>
                <a:gd name="T23" fmla="*/ 18 h 70"/>
                <a:gd name="T24" fmla="*/ 28 w 38"/>
                <a:gd name="T25" fmla="*/ 23 h 70"/>
                <a:gd name="T26" fmla="*/ 19 w 38"/>
                <a:gd name="T27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70">
                  <a:moveTo>
                    <a:pt x="19" y="6"/>
                  </a:moveTo>
                  <a:cubicBezTo>
                    <a:pt x="9" y="12"/>
                    <a:pt x="0" y="27"/>
                    <a:pt x="0" y="39"/>
                  </a:cubicBezTo>
                  <a:cubicBezTo>
                    <a:pt x="0" y="49"/>
                    <a:pt x="6" y="54"/>
                    <a:pt x="14" y="5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9"/>
                    <a:pt x="17" y="70"/>
                    <a:pt x="19" y="68"/>
                  </a:cubicBezTo>
                  <a:cubicBezTo>
                    <a:pt x="22" y="67"/>
                    <a:pt x="25" y="63"/>
                    <a:pt x="25" y="6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39"/>
                    <a:pt x="38" y="27"/>
                    <a:pt x="38" y="17"/>
                  </a:cubicBezTo>
                  <a:cubicBezTo>
                    <a:pt x="38" y="5"/>
                    <a:pt x="30" y="0"/>
                    <a:pt x="19" y="6"/>
                  </a:cubicBezTo>
                  <a:close/>
                  <a:moveTo>
                    <a:pt x="19" y="38"/>
                  </a:moveTo>
                  <a:cubicBezTo>
                    <a:pt x="15" y="41"/>
                    <a:pt x="11" y="39"/>
                    <a:pt x="11" y="33"/>
                  </a:cubicBezTo>
                  <a:cubicBezTo>
                    <a:pt x="11" y="28"/>
                    <a:pt x="14" y="21"/>
                    <a:pt x="19" y="18"/>
                  </a:cubicBezTo>
                  <a:cubicBezTo>
                    <a:pt x="24" y="15"/>
                    <a:pt x="28" y="18"/>
                    <a:pt x="28" y="23"/>
                  </a:cubicBezTo>
                  <a:cubicBezTo>
                    <a:pt x="28" y="29"/>
                    <a:pt x="24" y="35"/>
                    <a:pt x="19" y="38"/>
                  </a:cubicBezTo>
                  <a:close/>
                </a:path>
              </a:pathLst>
            </a:custGeom>
            <a:solidFill>
              <a:srgbClr val="FFD8BA"/>
            </a:solidFill>
            <a:ln w="11113" cap="flat">
              <a:solidFill>
                <a:srgbClr val="FF6F29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šḷiḋé">
              <a:extLst>
                <a:ext uri="{FF2B5EF4-FFF2-40B4-BE49-F238E27FC236}">
                  <a16:creationId xmlns:a16="http://schemas.microsoft.com/office/drawing/2014/main" id="{81014091-3B13-A911-37A9-A8528DE4CFE7}"/>
                </a:ext>
              </a:extLst>
            </p:cNvPr>
            <p:cNvSpPr/>
            <p:nvPr/>
          </p:nvSpPr>
          <p:spPr bwMode="auto">
            <a:xfrm>
              <a:off x="4883764" y="2388859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îṡ1ïḋe">
              <a:extLst>
                <a:ext uri="{FF2B5EF4-FFF2-40B4-BE49-F238E27FC236}">
                  <a16:creationId xmlns:a16="http://schemas.microsoft.com/office/drawing/2014/main" id="{52949A96-B09F-3CCB-D864-1AB1EE8D0BE1}"/>
                </a:ext>
              </a:extLst>
            </p:cNvPr>
            <p:cNvSpPr/>
            <p:nvPr/>
          </p:nvSpPr>
          <p:spPr bwMode="auto">
            <a:xfrm>
              <a:off x="4878091" y="201630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íśľïḓe">
              <a:extLst>
                <a:ext uri="{FF2B5EF4-FFF2-40B4-BE49-F238E27FC236}">
                  <a16:creationId xmlns:a16="http://schemas.microsoft.com/office/drawing/2014/main" id="{5B14F099-54E0-057A-2BD3-1108F23F9EF8}"/>
                </a:ext>
              </a:extLst>
            </p:cNvPr>
            <p:cNvSpPr/>
            <p:nvPr/>
          </p:nvSpPr>
          <p:spPr bwMode="auto">
            <a:xfrm>
              <a:off x="5099357" y="214868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7 w 226"/>
                <a:gd name="T7" fmla="*/ 130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30"/>
                  </a:cubicBezTo>
                  <a:cubicBezTo>
                    <a:pt x="60" y="126"/>
                    <a:pt x="70" y="126"/>
                    <a:pt x="77" y="130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ísḻîḓè">
              <a:extLst>
                <a:ext uri="{FF2B5EF4-FFF2-40B4-BE49-F238E27FC236}">
                  <a16:creationId xmlns:a16="http://schemas.microsoft.com/office/drawing/2014/main" id="{788025B3-1ED5-291B-CB91-07CC463FC40E}"/>
                </a:ext>
              </a:extLst>
            </p:cNvPr>
            <p:cNvSpPr/>
            <p:nvPr/>
          </p:nvSpPr>
          <p:spPr bwMode="auto">
            <a:xfrm>
              <a:off x="5320624" y="2717922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ïṣḷïḋè">
              <a:extLst>
                <a:ext uri="{FF2B5EF4-FFF2-40B4-BE49-F238E27FC236}">
                  <a16:creationId xmlns:a16="http://schemas.microsoft.com/office/drawing/2014/main" id="{384D1F70-6EF8-189F-5604-D41DFEC00F1C}"/>
                </a:ext>
              </a:extLst>
            </p:cNvPr>
            <p:cNvSpPr/>
            <p:nvPr/>
          </p:nvSpPr>
          <p:spPr bwMode="auto">
            <a:xfrm>
              <a:off x="6086545" y="2275389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$ľîďê">
              <a:extLst>
                <a:ext uri="{FF2B5EF4-FFF2-40B4-BE49-F238E27FC236}">
                  <a16:creationId xmlns:a16="http://schemas.microsoft.com/office/drawing/2014/main" id="{F394F9F7-D3D9-671C-33EB-8321D53DC969}"/>
                </a:ext>
              </a:extLst>
            </p:cNvPr>
            <p:cNvSpPr/>
            <p:nvPr/>
          </p:nvSpPr>
          <p:spPr bwMode="auto">
            <a:xfrm>
              <a:off x="5674271" y="2458833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2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2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iŝḻïďé">
              <a:extLst>
                <a:ext uri="{FF2B5EF4-FFF2-40B4-BE49-F238E27FC236}">
                  <a16:creationId xmlns:a16="http://schemas.microsoft.com/office/drawing/2014/main" id="{1D6EAB9F-2E85-D42A-949E-C0F8F08E04F8}"/>
                </a:ext>
              </a:extLst>
            </p:cNvPr>
            <p:cNvSpPr/>
            <p:nvPr/>
          </p:nvSpPr>
          <p:spPr bwMode="auto">
            <a:xfrm>
              <a:off x="4910240" y="2186505"/>
              <a:ext cx="1866580" cy="852916"/>
            </a:xfrm>
            <a:custGeom>
              <a:avLst/>
              <a:gdLst>
                <a:gd name="T0" fmla="*/ 295 w 295"/>
                <a:gd name="T1" fmla="*/ 0 h 135"/>
                <a:gd name="T2" fmla="*/ 295 w 295"/>
                <a:gd name="T3" fmla="*/ 22 h 135"/>
                <a:gd name="T4" fmla="*/ 291 w 295"/>
                <a:gd name="T5" fmla="*/ 27 h 135"/>
                <a:gd name="T6" fmla="*/ 107 w 295"/>
                <a:gd name="T7" fmla="*/ 133 h 135"/>
                <a:gd name="T8" fmla="*/ 92 w 295"/>
                <a:gd name="T9" fmla="*/ 133 h 135"/>
                <a:gd name="T10" fmla="*/ 4 w 295"/>
                <a:gd name="T11" fmla="*/ 81 h 135"/>
                <a:gd name="T12" fmla="*/ 0 w 295"/>
                <a:gd name="T13" fmla="*/ 77 h 135"/>
                <a:gd name="T14" fmla="*/ 0 w 295"/>
                <a:gd name="T15" fmla="*/ 54 h 135"/>
                <a:gd name="T16" fmla="*/ 295 w 295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5">
                  <a:moveTo>
                    <a:pt x="295" y="0"/>
                  </a:moveTo>
                  <a:cubicBezTo>
                    <a:pt x="295" y="7"/>
                    <a:pt x="295" y="15"/>
                    <a:pt x="295" y="22"/>
                  </a:cubicBezTo>
                  <a:cubicBezTo>
                    <a:pt x="295" y="24"/>
                    <a:pt x="294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5" y="1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ïṥļíḑê">
              <a:extLst>
                <a:ext uri="{FF2B5EF4-FFF2-40B4-BE49-F238E27FC236}">
                  <a16:creationId xmlns:a16="http://schemas.microsoft.com/office/drawing/2014/main" id="{442A3557-4DDD-43F4-AB5E-8FFF2972423F}"/>
                </a:ext>
              </a:extLst>
            </p:cNvPr>
            <p:cNvSpPr/>
            <p:nvPr/>
          </p:nvSpPr>
          <p:spPr bwMode="auto">
            <a:xfrm>
              <a:off x="4902676" y="1813945"/>
              <a:ext cx="1879818" cy="1087420"/>
            </a:xfrm>
            <a:custGeom>
              <a:avLst/>
              <a:gdLst>
                <a:gd name="T0" fmla="*/ 5 w 297"/>
                <a:gd name="T1" fmla="*/ 109 h 172"/>
                <a:gd name="T2" fmla="*/ 189 w 297"/>
                <a:gd name="T3" fmla="*/ 3 h 172"/>
                <a:gd name="T4" fmla="*/ 204 w 297"/>
                <a:gd name="T5" fmla="*/ 3 h 172"/>
                <a:gd name="T6" fmla="*/ 292 w 297"/>
                <a:gd name="T7" fmla="*/ 54 h 172"/>
                <a:gd name="T8" fmla="*/ 292 w 297"/>
                <a:gd name="T9" fmla="*/ 63 h 172"/>
                <a:gd name="T10" fmla="*/ 108 w 297"/>
                <a:gd name="T11" fmla="*/ 169 h 172"/>
                <a:gd name="T12" fmla="*/ 93 w 297"/>
                <a:gd name="T13" fmla="*/ 169 h 172"/>
                <a:gd name="T14" fmla="*/ 4 w 297"/>
                <a:gd name="T15" fmla="*/ 118 h 172"/>
                <a:gd name="T16" fmla="*/ 5 w 297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2">
                  <a:moveTo>
                    <a:pt x="5" y="109"/>
                  </a:moveTo>
                  <a:cubicBezTo>
                    <a:pt x="189" y="3"/>
                    <a:pt x="189" y="3"/>
                    <a:pt x="189" y="3"/>
                  </a:cubicBezTo>
                  <a:cubicBezTo>
                    <a:pt x="193" y="0"/>
                    <a:pt x="200" y="0"/>
                    <a:pt x="204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7" y="57"/>
                    <a:pt x="297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5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ïšľíḍé">
              <a:extLst>
                <a:ext uri="{FF2B5EF4-FFF2-40B4-BE49-F238E27FC236}">
                  <a16:creationId xmlns:a16="http://schemas.microsoft.com/office/drawing/2014/main" id="{5AF5574C-D431-2C0B-4D68-55CDC7BCC032}"/>
                </a:ext>
              </a:extLst>
            </p:cNvPr>
            <p:cNvSpPr/>
            <p:nvPr/>
          </p:nvSpPr>
          <p:spPr bwMode="auto">
            <a:xfrm>
              <a:off x="5131507" y="1946326"/>
              <a:ext cx="1424047" cy="822657"/>
            </a:xfrm>
            <a:custGeom>
              <a:avLst/>
              <a:gdLst>
                <a:gd name="T0" fmla="*/ 1 w 225"/>
                <a:gd name="T1" fmla="*/ 102 h 130"/>
                <a:gd name="T2" fmla="*/ 49 w 225"/>
                <a:gd name="T3" fmla="*/ 129 h 130"/>
                <a:gd name="T4" fmla="*/ 53 w 225"/>
                <a:gd name="T5" fmla="*/ 129 h 130"/>
                <a:gd name="T6" fmla="*/ 77 w 225"/>
                <a:gd name="T7" fmla="*/ 129 h 130"/>
                <a:gd name="T8" fmla="*/ 81 w 225"/>
                <a:gd name="T9" fmla="*/ 129 h 130"/>
                <a:gd name="T10" fmla="*/ 224 w 225"/>
                <a:gd name="T11" fmla="*/ 47 h 130"/>
                <a:gd name="T12" fmla="*/ 224 w 225"/>
                <a:gd name="T13" fmla="*/ 45 h 130"/>
                <a:gd name="T14" fmla="*/ 224 w 225"/>
                <a:gd name="T15" fmla="*/ 31 h 130"/>
                <a:gd name="T16" fmla="*/ 224 w 225"/>
                <a:gd name="T17" fmla="*/ 28 h 130"/>
                <a:gd name="T18" fmla="*/ 176 w 225"/>
                <a:gd name="T19" fmla="*/ 1 h 130"/>
                <a:gd name="T20" fmla="*/ 172 w 225"/>
                <a:gd name="T21" fmla="*/ 0 h 130"/>
                <a:gd name="T22" fmla="*/ 148 w 225"/>
                <a:gd name="T23" fmla="*/ 0 h 130"/>
                <a:gd name="T24" fmla="*/ 144 w 225"/>
                <a:gd name="T25" fmla="*/ 1 h 130"/>
                <a:gd name="T26" fmla="*/ 1 w 225"/>
                <a:gd name="T27" fmla="*/ 83 h 130"/>
                <a:gd name="T28" fmla="*/ 1 w 225"/>
                <a:gd name="T29" fmla="*/ 85 h 130"/>
                <a:gd name="T30" fmla="*/ 1 w 225"/>
                <a:gd name="T31" fmla="*/ 99 h 130"/>
                <a:gd name="T32" fmla="*/ 1 w 225"/>
                <a:gd name="T33" fmla="*/ 102 h 130"/>
                <a:gd name="T34" fmla="*/ 82 w 225"/>
                <a:gd name="T35" fmla="*/ 47 h 130"/>
                <a:gd name="T36" fmla="*/ 143 w 225"/>
                <a:gd name="T37" fmla="*/ 47 h 130"/>
                <a:gd name="T38" fmla="*/ 143 w 225"/>
                <a:gd name="T39" fmla="*/ 83 h 130"/>
                <a:gd name="T40" fmla="*/ 82 w 225"/>
                <a:gd name="T41" fmla="*/ 83 h 130"/>
                <a:gd name="T42" fmla="*/ 82 w 225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0">
                  <a:moveTo>
                    <a:pt x="1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8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29"/>
                    <a:pt x="225" y="29"/>
                    <a:pt x="224" y="28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4"/>
                    <a:pt x="0" y="85"/>
                    <a:pt x="1" y="85"/>
                  </a:cubicBezTo>
                  <a:cubicBezTo>
                    <a:pt x="6" y="89"/>
                    <a:pt x="6" y="95"/>
                    <a:pt x="1" y="99"/>
                  </a:cubicBezTo>
                  <a:cubicBezTo>
                    <a:pt x="0" y="100"/>
                    <a:pt x="0" y="101"/>
                    <a:pt x="1" y="102"/>
                  </a:cubicBezTo>
                  <a:close/>
                  <a:moveTo>
                    <a:pt x="82" y="47"/>
                  </a:moveTo>
                  <a:cubicBezTo>
                    <a:pt x="99" y="38"/>
                    <a:pt x="126" y="38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íš1íḋé">
              <a:extLst>
                <a:ext uri="{FF2B5EF4-FFF2-40B4-BE49-F238E27FC236}">
                  <a16:creationId xmlns:a16="http://schemas.microsoft.com/office/drawing/2014/main" id="{827AC201-1AB0-C83A-DBCB-3043B26C40A5}"/>
                </a:ext>
              </a:extLst>
            </p:cNvPr>
            <p:cNvSpPr/>
            <p:nvPr/>
          </p:nvSpPr>
          <p:spPr bwMode="auto">
            <a:xfrm>
              <a:off x="5345208" y="2515568"/>
              <a:ext cx="22315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ïṧlîḓe">
              <a:extLst>
                <a:ext uri="{FF2B5EF4-FFF2-40B4-BE49-F238E27FC236}">
                  <a16:creationId xmlns:a16="http://schemas.microsoft.com/office/drawing/2014/main" id="{62C8E91A-40A2-A13C-B3E1-82C2E7EEA99A}"/>
                </a:ext>
              </a:extLst>
            </p:cNvPr>
            <p:cNvSpPr/>
            <p:nvPr/>
          </p:nvSpPr>
          <p:spPr bwMode="auto">
            <a:xfrm>
              <a:off x="6118695" y="2073035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8 w 35"/>
                <a:gd name="T3" fmla="*/ 3 h 20"/>
                <a:gd name="T4" fmla="*/ 28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5" y="7"/>
                    <a:pt x="35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îšlîďe">
              <a:extLst>
                <a:ext uri="{FF2B5EF4-FFF2-40B4-BE49-F238E27FC236}">
                  <a16:creationId xmlns:a16="http://schemas.microsoft.com/office/drawing/2014/main" id="{EB4C0133-95BF-FDD9-0C43-139CD5002E04}"/>
                </a:ext>
              </a:extLst>
            </p:cNvPr>
            <p:cNvSpPr/>
            <p:nvPr/>
          </p:nvSpPr>
          <p:spPr bwMode="auto">
            <a:xfrm>
              <a:off x="5706421" y="2256477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8 h 28"/>
                <a:gd name="T6" fmla="*/ 21 w 43"/>
                <a:gd name="T7" fmla="*/ 5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2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0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6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8" y="6"/>
                    <a:pt x="21" y="5"/>
                    <a:pt x="21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2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ṩliḓè">
              <a:extLst>
                <a:ext uri="{FF2B5EF4-FFF2-40B4-BE49-F238E27FC236}">
                  <a16:creationId xmlns:a16="http://schemas.microsoft.com/office/drawing/2014/main" id="{ED11C2A5-E425-2765-09F9-2DBC91E2484E}"/>
                </a:ext>
              </a:extLst>
            </p:cNvPr>
            <p:cNvSpPr/>
            <p:nvPr/>
          </p:nvSpPr>
          <p:spPr bwMode="auto">
            <a:xfrm>
              <a:off x="4821356" y="2021973"/>
              <a:ext cx="1859015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7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ṥ1ïḓè">
              <a:extLst>
                <a:ext uri="{FF2B5EF4-FFF2-40B4-BE49-F238E27FC236}">
                  <a16:creationId xmlns:a16="http://schemas.microsoft.com/office/drawing/2014/main" id="{1FB8E2B4-E29A-9263-F5FD-F7E3B5ADFD57}"/>
                </a:ext>
              </a:extLst>
            </p:cNvPr>
            <p:cNvSpPr/>
            <p:nvPr/>
          </p:nvSpPr>
          <p:spPr bwMode="auto">
            <a:xfrm>
              <a:off x="4813792" y="1655087"/>
              <a:ext cx="1874145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ṣḻïḋe">
              <a:extLst>
                <a:ext uri="{FF2B5EF4-FFF2-40B4-BE49-F238E27FC236}">
                  <a16:creationId xmlns:a16="http://schemas.microsoft.com/office/drawing/2014/main" id="{0A8CA016-26BE-BA80-9353-624B2E1B0820}"/>
                </a:ext>
              </a:extLst>
            </p:cNvPr>
            <p:cNvSpPr/>
            <p:nvPr/>
          </p:nvSpPr>
          <p:spPr bwMode="auto">
            <a:xfrm>
              <a:off x="5035057" y="1781796"/>
              <a:ext cx="1431612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29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29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8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5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îŝľíde">
              <a:extLst>
                <a:ext uri="{FF2B5EF4-FFF2-40B4-BE49-F238E27FC236}">
                  <a16:creationId xmlns:a16="http://schemas.microsoft.com/office/drawing/2014/main" id="{92673F25-0DEF-E00F-B11D-7D7A08B20AA8}"/>
                </a:ext>
              </a:extLst>
            </p:cNvPr>
            <p:cNvSpPr/>
            <p:nvPr/>
          </p:nvSpPr>
          <p:spPr bwMode="auto">
            <a:xfrm>
              <a:off x="5258215" y="2351036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8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8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íSḷîḑê">
              <a:extLst>
                <a:ext uri="{FF2B5EF4-FFF2-40B4-BE49-F238E27FC236}">
                  <a16:creationId xmlns:a16="http://schemas.microsoft.com/office/drawing/2014/main" id="{31C81A16-A527-D0AA-CB08-8ADA934B5B0D}"/>
                </a:ext>
              </a:extLst>
            </p:cNvPr>
            <p:cNvSpPr/>
            <p:nvPr/>
          </p:nvSpPr>
          <p:spPr bwMode="auto">
            <a:xfrm>
              <a:off x="6029810" y="190850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ṡḻíḍê">
              <a:extLst>
                <a:ext uri="{FF2B5EF4-FFF2-40B4-BE49-F238E27FC236}">
                  <a16:creationId xmlns:a16="http://schemas.microsoft.com/office/drawing/2014/main" id="{6301510E-0DE7-9B43-45AA-348377E00DDF}"/>
                </a:ext>
              </a:extLst>
            </p:cNvPr>
            <p:cNvSpPr/>
            <p:nvPr/>
          </p:nvSpPr>
          <p:spPr bwMode="auto">
            <a:xfrm>
              <a:off x="5611863" y="2097620"/>
              <a:ext cx="272328" cy="172097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1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2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2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8"/>
                    <a:pt x="15" y="18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2"/>
                  </a:moveTo>
                  <a:cubicBezTo>
                    <a:pt x="10" y="11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2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$1ïḑé">
              <a:extLst>
                <a:ext uri="{FF2B5EF4-FFF2-40B4-BE49-F238E27FC236}">
                  <a16:creationId xmlns:a16="http://schemas.microsoft.com/office/drawing/2014/main" id="{1A08856D-9AE0-C1C2-94E1-E2250855CA12}"/>
                </a:ext>
              </a:extLst>
            </p:cNvPr>
            <p:cNvSpPr/>
            <p:nvPr/>
          </p:nvSpPr>
          <p:spPr bwMode="auto">
            <a:xfrm>
              <a:off x="4959411" y="1876354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ís1ïḓe">
              <a:extLst>
                <a:ext uri="{FF2B5EF4-FFF2-40B4-BE49-F238E27FC236}">
                  <a16:creationId xmlns:a16="http://schemas.microsoft.com/office/drawing/2014/main" id="{C8D0C357-4905-824B-EF62-6CEE93295BDD}"/>
                </a:ext>
              </a:extLst>
            </p:cNvPr>
            <p:cNvSpPr/>
            <p:nvPr/>
          </p:nvSpPr>
          <p:spPr bwMode="auto">
            <a:xfrm>
              <a:off x="4953738" y="1509468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2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2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ṧļiďe">
              <a:extLst>
                <a:ext uri="{FF2B5EF4-FFF2-40B4-BE49-F238E27FC236}">
                  <a16:creationId xmlns:a16="http://schemas.microsoft.com/office/drawing/2014/main" id="{E97B6F58-1AB5-9626-7F6E-DBE4A6108666}"/>
                </a:ext>
              </a:extLst>
            </p:cNvPr>
            <p:cNvSpPr/>
            <p:nvPr/>
          </p:nvSpPr>
          <p:spPr bwMode="auto">
            <a:xfrm>
              <a:off x="5175003" y="1636175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8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8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8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îŝľiḑé">
              <a:extLst>
                <a:ext uri="{FF2B5EF4-FFF2-40B4-BE49-F238E27FC236}">
                  <a16:creationId xmlns:a16="http://schemas.microsoft.com/office/drawing/2014/main" id="{F5E1A51A-2A09-9336-2EE5-4B9E9F9482C0}"/>
                </a:ext>
              </a:extLst>
            </p:cNvPr>
            <p:cNvSpPr/>
            <p:nvPr/>
          </p:nvSpPr>
          <p:spPr bwMode="auto">
            <a:xfrm>
              <a:off x="5396270" y="2212981"/>
              <a:ext cx="215593" cy="124817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$ḻídè">
              <a:extLst>
                <a:ext uri="{FF2B5EF4-FFF2-40B4-BE49-F238E27FC236}">
                  <a16:creationId xmlns:a16="http://schemas.microsoft.com/office/drawing/2014/main" id="{1FA8C273-ED41-B043-DF9C-2CE7B988D440}"/>
                </a:ext>
              </a:extLst>
            </p:cNvPr>
            <p:cNvSpPr/>
            <p:nvPr/>
          </p:nvSpPr>
          <p:spPr bwMode="auto">
            <a:xfrm>
              <a:off x="6162191" y="1762884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6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2" y="20"/>
                    <a:pt x="13" y="20"/>
                    <a:pt x="6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ṣlïḑê">
              <a:extLst>
                <a:ext uri="{FF2B5EF4-FFF2-40B4-BE49-F238E27FC236}">
                  <a16:creationId xmlns:a16="http://schemas.microsoft.com/office/drawing/2014/main" id="{BB213292-8D8F-2D37-4403-558A3630D96D}"/>
                </a:ext>
              </a:extLst>
            </p:cNvPr>
            <p:cNvSpPr/>
            <p:nvPr/>
          </p:nvSpPr>
          <p:spPr bwMode="auto">
            <a:xfrm>
              <a:off x="5751809" y="1952001"/>
              <a:ext cx="270437" cy="172097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3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ïšlîďê">
              <a:extLst>
                <a:ext uri="{FF2B5EF4-FFF2-40B4-BE49-F238E27FC236}">
                  <a16:creationId xmlns:a16="http://schemas.microsoft.com/office/drawing/2014/main" id="{3FFBFC38-863C-1D31-DB28-96BEB4A592EF}"/>
                </a:ext>
              </a:extLst>
            </p:cNvPr>
            <p:cNvSpPr/>
            <p:nvPr/>
          </p:nvSpPr>
          <p:spPr bwMode="auto">
            <a:xfrm>
              <a:off x="5390596" y="2920277"/>
              <a:ext cx="1860906" cy="860480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iṣľîḍê">
              <a:extLst>
                <a:ext uri="{FF2B5EF4-FFF2-40B4-BE49-F238E27FC236}">
                  <a16:creationId xmlns:a16="http://schemas.microsoft.com/office/drawing/2014/main" id="{247438E5-2A25-1D55-A1E9-4DFA6F9F2BBC}"/>
                </a:ext>
              </a:extLst>
            </p:cNvPr>
            <p:cNvSpPr/>
            <p:nvPr/>
          </p:nvSpPr>
          <p:spPr bwMode="auto">
            <a:xfrm>
              <a:off x="5384923" y="2553391"/>
              <a:ext cx="1872253" cy="108174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ľïḓé">
              <a:extLst>
                <a:ext uri="{FF2B5EF4-FFF2-40B4-BE49-F238E27FC236}">
                  <a16:creationId xmlns:a16="http://schemas.microsoft.com/office/drawing/2014/main" id="{8B16F5C8-4071-5B1D-A158-EDAEED838575}"/>
                </a:ext>
              </a:extLst>
            </p:cNvPr>
            <p:cNvSpPr/>
            <p:nvPr/>
          </p:nvSpPr>
          <p:spPr bwMode="auto">
            <a:xfrm>
              <a:off x="5606189" y="2680098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1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2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í$ļíḍè">
              <a:extLst>
                <a:ext uri="{FF2B5EF4-FFF2-40B4-BE49-F238E27FC236}">
                  <a16:creationId xmlns:a16="http://schemas.microsoft.com/office/drawing/2014/main" id="{2CEDC5B1-070C-3E28-C36C-F4F8DE6F5C3B}"/>
                </a:ext>
              </a:extLst>
            </p:cNvPr>
            <p:cNvSpPr/>
            <p:nvPr/>
          </p:nvSpPr>
          <p:spPr bwMode="auto">
            <a:xfrm>
              <a:off x="5827456" y="3255012"/>
              <a:ext cx="215593" cy="121035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ï$1îḍe">
              <a:extLst>
                <a:ext uri="{FF2B5EF4-FFF2-40B4-BE49-F238E27FC236}">
                  <a16:creationId xmlns:a16="http://schemas.microsoft.com/office/drawing/2014/main" id="{8A9F53AC-A593-69F5-DB07-7FA291B03C6F}"/>
                </a:ext>
              </a:extLst>
            </p:cNvPr>
            <p:cNvSpPr/>
            <p:nvPr/>
          </p:nvSpPr>
          <p:spPr bwMode="auto">
            <a:xfrm>
              <a:off x="6593377" y="2806807"/>
              <a:ext cx="221267" cy="126709"/>
            </a:xfrm>
            <a:custGeom>
              <a:avLst/>
              <a:gdLst>
                <a:gd name="T0" fmla="*/ 7 w 35"/>
                <a:gd name="T1" fmla="*/ 4 h 20"/>
                <a:gd name="T2" fmla="*/ 29 w 35"/>
                <a:gd name="T3" fmla="*/ 4 h 20"/>
                <a:gd name="T4" fmla="*/ 29 w 35"/>
                <a:gd name="T5" fmla="*/ 17 h 20"/>
                <a:gd name="T6" fmla="*/ 7 w 35"/>
                <a:gd name="T7" fmla="*/ 17 h 20"/>
                <a:gd name="T8" fmla="*/ 7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7" y="4"/>
                  </a:moveTo>
                  <a:cubicBezTo>
                    <a:pt x="13" y="0"/>
                    <a:pt x="23" y="0"/>
                    <a:pt x="29" y="4"/>
                  </a:cubicBezTo>
                  <a:cubicBezTo>
                    <a:pt x="35" y="7"/>
                    <a:pt x="35" y="13"/>
                    <a:pt x="29" y="17"/>
                  </a:cubicBezTo>
                  <a:cubicBezTo>
                    <a:pt x="23" y="20"/>
                    <a:pt x="13" y="20"/>
                    <a:pt x="7" y="17"/>
                  </a:cubicBezTo>
                  <a:cubicBezTo>
                    <a:pt x="0" y="13"/>
                    <a:pt x="0" y="7"/>
                    <a:pt x="7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î$lîḋe">
              <a:extLst>
                <a:ext uri="{FF2B5EF4-FFF2-40B4-BE49-F238E27FC236}">
                  <a16:creationId xmlns:a16="http://schemas.microsoft.com/office/drawing/2014/main" id="{86E477E9-459F-AF18-93DF-4142393E35A8}"/>
                </a:ext>
              </a:extLst>
            </p:cNvPr>
            <p:cNvSpPr/>
            <p:nvPr/>
          </p:nvSpPr>
          <p:spPr bwMode="auto">
            <a:xfrm>
              <a:off x="6181103" y="2995923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ïşḷîdê">
              <a:extLst>
                <a:ext uri="{FF2B5EF4-FFF2-40B4-BE49-F238E27FC236}">
                  <a16:creationId xmlns:a16="http://schemas.microsoft.com/office/drawing/2014/main" id="{5F827D00-68F1-7317-2B79-907A4FEEDD62}"/>
                </a:ext>
              </a:extLst>
            </p:cNvPr>
            <p:cNvSpPr/>
            <p:nvPr/>
          </p:nvSpPr>
          <p:spPr bwMode="auto">
            <a:xfrm>
              <a:off x="5415182" y="2717922"/>
              <a:ext cx="1866580" cy="860480"/>
            </a:xfrm>
            <a:custGeom>
              <a:avLst/>
              <a:gdLst>
                <a:gd name="T0" fmla="*/ 295 w 295"/>
                <a:gd name="T1" fmla="*/ 0 h 136"/>
                <a:gd name="T2" fmla="*/ 295 w 295"/>
                <a:gd name="T3" fmla="*/ 23 h 136"/>
                <a:gd name="T4" fmla="*/ 292 w 295"/>
                <a:gd name="T5" fmla="*/ 27 h 136"/>
                <a:gd name="T6" fmla="*/ 108 w 295"/>
                <a:gd name="T7" fmla="*/ 133 h 136"/>
                <a:gd name="T8" fmla="*/ 92 w 295"/>
                <a:gd name="T9" fmla="*/ 133 h 136"/>
                <a:gd name="T10" fmla="*/ 4 w 295"/>
                <a:gd name="T11" fmla="*/ 82 h 136"/>
                <a:gd name="T12" fmla="*/ 1 w 295"/>
                <a:gd name="T13" fmla="*/ 77 h 136"/>
                <a:gd name="T14" fmla="*/ 0 w 295"/>
                <a:gd name="T15" fmla="*/ 55 h 136"/>
                <a:gd name="T16" fmla="*/ 295 w 295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36">
                  <a:moveTo>
                    <a:pt x="295" y="0"/>
                  </a:moveTo>
                  <a:cubicBezTo>
                    <a:pt x="295" y="8"/>
                    <a:pt x="295" y="15"/>
                    <a:pt x="295" y="23"/>
                  </a:cubicBezTo>
                  <a:cubicBezTo>
                    <a:pt x="295" y="24"/>
                    <a:pt x="294" y="26"/>
                    <a:pt x="292" y="27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3" y="136"/>
                    <a:pt x="97" y="136"/>
                    <a:pt x="92" y="13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0"/>
                    <a:pt x="1" y="79"/>
                    <a:pt x="1" y="77"/>
                  </a:cubicBezTo>
                  <a:cubicBezTo>
                    <a:pt x="1" y="70"/>
                    <a:pt x="0" y="62"/>
                    <a:pt x="0" y="55"/>
                  </a:cubicBezTo>
                  <a:cubicBezTo>
                    <a:pt x="0" y="56"/>
                    <a:pt x="295" y="2"/>
                    <a:pt x="295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íŝḻiḋé">
              <a:extLst>
                <a:ext uri="{FF2B5EF4-FFF2-40B4-BE49-F238E27FC236}">
                  <a16:creationId xmlns:a16="http://schemas.microsoft.com/office/drawing/2014/main" id="{56031A9D-A712-7662-49D4-603A47ED2E14}"/>
                </a:ext>
              </a:extLst>
            </p:cNvPr>
            <p:cNvSpPr/>
            <p:nvPr/>
          </p:nvSpPr>
          <p:spPr bwMode="auto">
            <a:xfrm>
              <a:off x="5409508" y="2351036"/>
              <a:ext cx="1879818" cy="1081746"/>
            </a:xfrm>
            <a:custGeom>
              <a:avLst/>
              <a:gdLst>
                <a:gd name="T0" fmla="*/ 5 w 297"/>
                <a:gd name="T1" fmla="*/ 108 h 171"/>
                <a:gd name="T2" fmla="*/ 189 w 297"/>
                <a:gd name="T3" fmla="*/ 2 h 171"/>
                <a:gd name="T4" fmla="*/ 204 w 297"/>
                <a:gd name="T5" fmla="*/ 2 h 171"/>
                <a:gd name="T6" fmla="*/ 293 w 297"/>
                <a:gd name="T7" fmla="*/ 54 h 171"/>
                <a:gd name="T8" fmla="*/ 293 w 297"/>
                <a:gd name="T9" fmla="*/ 62 h 171"/>
                <a:gd name="T10" fmla="*/ 108 w 297"/>
                <a:gd name="T11" fmla="*/ 169 h 171"/>
                <a:gd name="T12" fmla="*/ 93 w 297"/>
                <a:gd name="T13" fmla="*/ 169 h 171"/>
                <a:gd name="T14" fmla="*/ 5 w 297"/>
                <a:gd name="T15" fmla="*/ 117 h 171"/>
                <a:gd name="T16" fmla="*/ 5 w 297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71">
                  <a:moveTo>
                    <a:pt x="5" y="108"/>
                  </a:moveTo>
                  <a:cubicBezTo>
                    <a:pt x="189" y="2"/>
                    <a:pt x="189" y="2"/>
                    <a:pt x="189" y="2"/>
                  </a:cubicBezTo>
                  <a:cubicBezTo>
                    <a:pt x="193" y="0"/>
                    <a:pt x="200" y="0"/>
                    <a:pt x="204" y="2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7" y="56"/>
                    <a:pt x="297" y="60"/>
                    <a:pt x="293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15"/>
                    <a:pt x="0" y="111"/>
                    <a:pt x="5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ïṥḻîḑè">
              <a:extLst>
                <a:ext uri="{FF2B5EF4-FFF2-40B4-BE49-F238E27FC236}">
                  <a16:creationId xmlns:a16="http://schemas.microsoft.com/office/drawing/2014/main" id="{B0A5CFAB-FD8D-0E4A-EC09-8ACFCCCFEB91}"/>
                </a:ext>
              </a:extLst>
            </p:cNvPr>
            <p:cNvSpPr/>
            <p:nvPr/>
          </p:nvSpPr>
          <p:spPr bwMode="auto">
            <a:xfrm>
              <a:off x="5636448" y="2477744"/>
              <a:ext cx="1424047" cy="828330"/>
            </a:xfrm>
            <a:custGeom>
              <a:avLst/>
              <a:gdLst>
                <a:gd name="T0" fmla="*/ 1 w 225"/>
                <a:gd name="T1" fmla="*/ 102 h 131"/>
                <a:gd name="T2" fmla="*/ 49 w 225"/>
                <a:gd name="T3" fmla="*/ 130 h 131"/>
                <a:gd name="T4" fmla="*/ 53 w 225"/>
                <a:gd name="T5" fmla="*/ 130 h 131"/>
                <a:gd name="T6" fmla="*/ 77 w 225"/>
                <a:gd name="T7" fmla="*/ 130 h 131"/>
                <a:gd name="T8" fmla="*/ 81 w 225"/>
                <a:gd name="T9" fmla="*/ 130 h 131"/>
                <a:gd name="T10" fmla="*/ 224 w 225"/>
                <a:gd name="T11" fmla="*/ 47 h 131"/>
                <a:gd name="T12" fmla="*/ 224 w 225"/>
                <a:gd name="T13" fmla="*/ 45 h 131"/>
                <a:gd name="T14" fmla="*/ 224 w 225"/>
                <a:gd name="T15" fmla="*/ 31 h 131"/>
                <a:gd name="T16" fmla="*/ 224 w 225"/>
                <a:gd name="T17" fmla="*/ 29 h 131"/>
                <a:gd name="T18" fmla="*/ 176 w 225"/>
                <a:gd name="T19" fmla="*/ 1 h 131"/>
                <a:gd name="T20" fmla="*/ 172 w 225"/>
                <a:gd name="T21" fmla="*/ 1 h 131"/>
                <a:gd name="T22" fmla="*/ 148 w 225"/>
                <a:gd name="T23" fmla="*/ 1 h 131"/>
                <a:gd name="T24" fmla="*/ 144 w 225"/>
                <a:gd name="T25" fmla="*/ 1 h 131"/>
                <a:gd name="T26" fmla="*/ 2 w 225"/>
                <a:gd name="T27" fmla="*/ 83 h 131"/>
                <a:gd name="T28" fmla="*/ 1 w 225"/>
                <a:gd name="T29" fmla="*/ 86 h 131"/>
                <a:gd name="T30" fmla="*/ 1 w 225"/>
                <a:gd name="T31" fmla="*/ 100 h 131"/>
                <a:gd name="T32" fmla="*/ 1 w 225"/>
                <a:gd name="T33" fmla="*/ 102 h 131"/>
                <a:gd name="T34" fmla="*/ 82 w 225"/>
                <a:gd name="T35" fmla="*/ 48 h 131"/>
                <a:gd name="T36" fmla="*/ 143 w 225"/>
                <a:gd name="T37" fmla="*/ 48 h 131"/>
                <a:gd name="T38" fmla="*/ 143 w 225"/>
                <a:gd name="T39" fmla="*/ 83 h 131"/>
                <a:gd name="T40" fmla="*/ 82 w 225"/>
                <a:gd name="T41" fmla="*/ 83 h 131"/>
                <a:gd name="T42" fmla="*/ 82 w 225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" h="131">
                  <a:moveTo>
                    <a:pt x="1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8" y="130"/>
                    <a:pt x="80" y="130"/>
                    <a:pt x="81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5" y="30"/>
                    <a:pt x="225" y="29"/>
                    <a:pt x="224" y="29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5" y="0"/>
                    <a:pt x="174" y="0"/>
                    <a:pt x="172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4"/>
                    <a:pt x="0" y="85"/>
                    <a:pt x="1" y="86"/>
                  </a:cubicBezTo>
                  <a:cubicBezTo>
                    <a:pt x="6" y="90"/>
                    <a:pt x="6" y="96"/>
                    <a:pt x="1" y="100"/>
                  </a:cubicBezTo>
                  <a:cubicBezTo>
                    <a:pt x="0" y="101"/>
                    <a:pt x="0" y="101"/>
                    <a:pt x="1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6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5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íṥľïḓé">
              <a:extLst>
                <a:ext uri="{FF2B5EF4-FFF2-40B4-BE49-F238E27FC236}">
                  <a16:creationId xmlns:a16="http://schemas.microsoft.com/office/drawing/2014/main" id="{85E01A8C-CC1D-DA54-DBEF-D32D99EB4A27}"/>
                </a:ext>
              </a:extLst>
            </p:cNvPr>
            <p:cNvSpPr/>
            <p:nvPr/>
          </p:nvSpPr>
          <p:spPr bwMode="auto">
            <a:xfrm>
              <a:off x="5852040" y="3052658"/>
              <a:ext cx="221267" cy="121035"/>
            </a:xfrm>
            <a:custGeom>
              <a:avLst/>
              <a:gdLst>
                <a:gd name="T0" fmla="*/ 7 w 35"/>
                <a:gd name="T1" fmla="*/ 3 h 19"/>
                <a:gd name="T2" fmla="*/ 29 w 35"/>
                <a:gd name="T3" fmla="*/ 3 h 19"/>
                <a:gd name="T4" fmla="*/ 29 w 35"/>
                <a:gd name="T5" fmla="*/ 16 h 19"/>
                <a:gd name="T6" fmla="*/ 7 w 35"/>
                <a:gd name="T7" fmla="*/ 16 h 19"/>
                <a:gd name="T8" fmla="*/ 7 w 35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7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2"/>
                    <a:pt x="29" y="16"/>
                  </a:cubicBezTo>
                  <a:cubicBezTo>
                    <a:pt x="23" y="19"/>
                    <a:pt x="13" y="19"/>
                    <a:pt x="7" y="16"/>
                  </a:cubicBezTo>
                  <a:cubicBezTo>
                    <a:pt x="0" y="12"/>
                    <a:pt x="0" y="7"/>
                    <a:pt x="7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ïṩlíďe">
              <a:extLst>
                <a:ext uri="{FF2B5EF4-FFF2-40B4-BE49-F238E27FC236}">
                  <a16:creationId xmlns:a16="http://schemas.microsoft.com/office/drawing/2014/main" id="{BFCA8DE8-B32A-69B4-5DD4-0D4DE74908CF}"/>
                </a:ext>
              </a:extLst>
            </p:cNvPr>
            <p:cNvSpPr/>
            <p:nvPr/>
          </p:nvSpPr>
          <p:spPr bwMode="auto">
            <a:xfrm>
              <a:off x="6623635" y="2604452"/>
              <a:ext cx="223157" cy="126709"/>
            </a:xfrm>
            <a:custGeom>
              <a:avLst/>
              <a:gdLst>
                <a:gd name="T0" fmla="*/ 6 w 35"/>
                <a:gd name="T1" fmla="*/ 4 h 20"/>
                <a:gd name="T2" fmla="*/ 29 w 35"/>
                <a:gd name="T3" fmla="*/ 4 h 20"/>
                <a:gd name="T4" fmla="*/ 28 w 35"/>
                <a:gd name="T5" fmla="*/ 17 h 20"/>
                <a:gd name="T6" fmla="*/ 6 w 35"/>
                <a:gd name="T7" fmla="*/ 17 h 20"/>
                <a:gd name="T8" fmla="*/ 6 w 35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4"/>
                  </a:moveTo>
                  <a:cubicBezTo>
                    <a:pt x="13" y="0"/>
                    <a:pt x="22" y="0"/>
                    <a:pt x="29" y="4"/>
                  </a:cubicBezTo>
                  <a:cubicBezTo>
                    <a:pt x="35" y="7"/>
                    <a:pt x="35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îṩlíďé">
              <a:extLst>
                <a:ext uri="{FF2B5EF4-FFF2-40B4-BE49-F238E27FC236}">
                  <a16:creationId xmlns:a16="http://schemas.microsoft.com/office/drawing/2014/main" id="{F754C839-826D-5CBC-01DB-841DE8EB2230}"/>
                </a:ext>
              </a:extLst>
            </p:cNvPr>
            <p:cNvSpPr/>
            <p:nvPr/>
          </p:nvSpPr>
          <p:spPr bwMode="auto">
            <a:xfrm>
              <a:off x="6213253" y="2793568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1 w 43"/>
                <a:gd name="T3" fmla="*/ 11 h 27"/>
                <a:gd name="T4" fmla="*/ 15 w 43"/>
                <a:gd name="T5" fmla="*/ 7 h 27"/>
                <a:gd name="T6" fmla="*/ 21 w 43"/>
                <a:gd name="T7" fmla="*/ 4 h 27"/>
                <a:gd name="T8" fmla="*/ 17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6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7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2" y="9"/>
                    <a:pt x="29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" y="9"/>
                    <a:pt x="0" y="13"/>
                    <a:pt x="6" y="16"/>
                  </a:cubicBezTo>
                  <a:cubicBezTo>
                    <a:pt x="10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9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9" y="12"/>
                    <a:pt x="10" y="10"/>
                    <a:pt x="12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0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ṧ1îdé">
              <a:extLst>
                <a:ext uri="{FF2B5EF4-FFF2-40B4-BE49-F238E27FC236}">
                  <a16:creationId xmlns:a16="http://schemas.microsoft.com/office/drawing/2014/main" id="{EE8828FC-1E1D-00DB-96BA-929450A4A0BC}"/>
                </a:ext>
              </a:extLst>
            </p:cNvPr>
            <p:cNvSpPr/>
            <p:nvPr/>
          </p:nvSpPr>
          <p:spPr bwMode="auto">
            <a:xfrm>
              <a:off x="3815257" y="4089016"/>
              <a:ext cx="1859015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îṧ1íḑê">
              <a:extLst>
                <a:ext uri="{FF2B5EF4-FFF2-40B4-BE49-F238E27FC236}">
                  <a16:creationId xmlns:a16="http://schemas.microsoft.com/office/drawing/2014/main" id="{3A2107BF-1B6E-37CA-44FC-9E20A8C75C97}"/>
                </a:ext>
              </a:extLst>
            </p:cNvPr>
            <p:cNvSpPr/>
            <p:nvPr/>
          </p:nvSpPr>
          <p:spPr bwMode="auto">
            <a:xfrm>
              <a:off x="3807692" y="3716456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iSļïḋé">
              <a:extLst>
                <a:ext uri="{FF2B5EF4-FFF2-40B4-BE49-F238E27FC236}">
                  <a16:creationId xmlns:a16="http://schemas.microsoft.com/office/drawing/2014/main" id="{B8707B49-615A-EFD5-BAA7-D84F6FC16009}"/>
                </a:ext>
              </a:extLst>
            </p:cNvPr>
            <p:cNvSpPr/>
            <p:nvPr/>
          </p:nvSpPr>
          <p:spPr bwMode="auto">
            <a:xfrm>
              <a:off x="4028958" y="3848838"/>
              <a:ext cx="1431612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2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4"/>
                    <a:pt x="155" y="4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7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6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s1iḓé">
              <a:extLst>
                <a:ext uri="{FF2B5EF4-FFF2-40B4-BE49-F238E27FC236}">
                  <a16:creationId xmlns:a16="http://schemas.microsoft.com/office/drawing/2014/main" id="{07E0A9E8-DC77-D1AF-B4C2-CE959DD2576F}"/>
                </a:ext>
              </a:extLst>
            </p:cNvPr>
            <p:cNvSpPr/>
            <p:nvPr/>
          </p:nvSpPr>
          <p:spPr bwMode="auto">
            <a:xfrm>
              <a:off x="4252115" y="4418079"/>
              <a:ext cx="213702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ïşḷîḑé">
              <a:extLst>
                <a:ext uri="{FF2B5EF4-FFF2-40B4-BE49-F238E27FC236}">
                  <a16:creationId xmlns:a16="http://schemas.microsoft.com/office/drawing/2014/main" id="{D14025C8-A476-7603-E3A3-83AFB2C6C770}"/>
                </a:ext>
              </a:extLst>
            </p:cNvPr>
            <p:cNvSpPr/>
            <p:nvPr/>
          </p:nvSpPr>
          <p:spPr bwMode="auto">
            <a:xfrm>
              <a:off x="5023710" y="3975547"/>
              <a:ext cx="215593" cy="126709"/>
            </a:xfrm>
            <a:custGeom>
              <a:avLst/>
              <a:gdLst>
                <a:gd name="T0" fmla="*/ 6 w 34"/>
                <a:gd name="T1" fmla="*/ 3 h 20"/>
                <a:gd name="T2" fmla="*/ 28 w 34"/>
                <a:gd name="T3" fmla="*/ 3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íṥļíďê">
              <a:extLst>
                <a:ext uri="{FF2B5EF4-FFF2-40B4-BE49-F238E27FC236}">
                  <a16:creationId xmlns:a16="http://schemas.microsoft.com/office/drawing/2014/main" id="{A2406D34-799E-A950-545A-2FD9F0D6247F}"/>
                </a:ext>
              </a:extLst>
            </p:cNvPr>
            <p:cNvSpPr/>
            <p:nvPr/>
          </p:nvSpPr>
          <p:spPr bwMode="auto">
            <a:xfrm>
              <a:off x="4605763" y="4158989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6 w 43"/>
                <a:gd name="T5" fmla="*/ 7 h 28"/>
                <a:gd name="T6" fmla="*/ 22 w 43"/>
                <a:gd name="T7" fmla="*/ 4 h 28"/>
                <a:gd name="T8" fmla="*/ 18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2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7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3" y="10"/>
                    <a:pt x="29" y="10"/>
                    <a:pt x="21" y="1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6"/>
                    <a:pt x="22" y="5"/>
                    <a:pt x="22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1" y="19"/>
                    <a:pt x="15" y="19"/>
                    <a:pt x="22" y="1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30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išľïḍe">
              <a:extLst>
                <a:ext uri="{FF2B5EF4-FFF2-40B4-BE49-F238E27FC236}">
                  <a16:creationId xmlns:a16="http://schemas.microsoft.com/office/drawing/2014/main" id="{D0527E3D-4367-2C4A-B558-C032B95A078A}"/>
                </a:ext>
              </a:extLst>
            </p:cNvPr>
            <p:cNvSpPr/>
            <p:nvPr/>
          </p:nvSpPr>
          <p:spPr bwMode="auto">
            <a:xfrm>
              <a:off x="3845515" y="3886661"/>
              <a:ext cx="1860906" cy="85480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5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2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69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îṥḻiḋê">
              <a:extLst>
                <a:ext uri="{FF2B5EF4-FFF2-40B4-BE49-F238E27FC236}">
                  <a16:creationId xmlns:a16="http://schemas.microsoft.com/office/drawing/2014/main" id="{9BE57EEB-A6CE-5C78-B179-4B24BD38AD99}"/>
                </a:ext>
              </a:extLst>
            </p:cNvPr>
            <p:cNvSpPr/>
            <p:nvPr/>
          </p:nvSpPr>
          <p:spPr bwMode="auto">
            <a:xfrm>
              <a:off x="3839841" y="3514102"/>
              <a:ext cx="1874145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2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3" y="172"/>
                    <a:pt x="97" y="172"/>
                    <a:pt x="92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íṣlîďê">
              <a:extLst>
                <a:ext uri="{FF2B5EF4-FFF2-40B4-BE49-F238E27FC236}">
                  <a16:creationId xmlns:a16="http://schemas.microsoft.com/office/drawing/2014/main" id="{BF1F8D0E-305A-A2F7-4D71-0F9845C336F4}"/>
                </a:ext>
              </a:extLst>
            </p:cNvPr>
            <p:cNvSpPr/>
            <p:nvPr/>
          </p:nvSpPr>
          <p:spPr bwMode="auto">
            <a:xfrm>
              <a:off x="4061108" y="3646484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29 h 130"/>
                <a:gd name="T6" fmla="*/ 77 w 226"/>
                <a:gd name="T7" fmla="*/ 129 h 130"/>
                <a:gd name="T8" fmla="*/ 81 w 226"/>
                <a:gd name="T9" fmla="*/ 129 h 130"/>
                <a:gd name="T10" fmla="*/ 224 w 226"/>
                <a:gd name="T11" fmla="*/ 47 h 130"/>
                <a:gd name="T12" fmla="*/ 224 w 226"/>
                <a:gd name="T13" fmla="*/ 45 h 130"/>
                <a:gd name="T14" fmla="*/ 224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2 w 226"/>
                <a:gd name="T21" fmla="*/ 0 h 130"/>
                <a:gd name="T22" fmla="*/ 148 w 226"/>
                <a:gd name="T23" fmla="*/ 0 h 130"/>
                <a:gd name="T24" fmla="*/ 144 w 226"/>
                <a:gd name="T25" fmla="*/ 1 h 130"/>
                <a:gd name="T26" fmla="*/ 2 w 226"/>
                <a:gd name="T27" fmla="*/ 83 h 130"/>
                <a:gd name="T28" fmla="*/ 1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2 w 226"/>
                <a:gd name="T35" fmla="*/ 47 h 130"/>
                <a:gd name="T36" fmla="*/ 143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2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0" y="130"/>
                    <a:pt x="51" y="130"/>
                    <a:pt x="53" y="129"/>
                  </a:cubicBezTo>
                  <a:cubicBezTo>
                    <a:pt x="60" y="126"/>
                    <a:pt x="70" y="126"/>
                    <a:pt x="77" y="129"/>
                  </a:cubicBezTo>
                  <a:cubicBezTo>
                    <a:pt x="79" y="130"/>
                    <a:pt x="80" y="130"/>
                    <a:pt x="81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5"/>
                    <a:pt x="224" y="45"/>
                  </a:cubicBezTo>
                  <a:cubicBezTo>
                    <a:pt x="219" y="40"/>
                    <a:pt x="219" y="35"/>
                    <a:pt x="224" y="31"/>
                  </a:cubicBezTo>
                  <a:cubicBezTo>
                    <a:pt x="226" y="29"/>
                    <a:pt x="225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65" y="3"/>
                    <a:pt x="155" y="3"/>
                    <a:pt x="148" y="0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3"/>
                    <a:pt x="0" y="84"/>
                    <a:pt x="1" y="85"/>
                  </a:cubicBezTo>
                  <a:cubicBezTo>
                    <a:pt x="7" y="89"/>
                    <a:pt x="7" y="95"/>
                    <a:pt x="1" y="99"/>
                  </a:cubicBezTo>
                  <a:cubicBezTo>
                    <a:pt x="0" y="100"/>
                    <a:pt x="0" y="101"/>
                    <a:pt x="2" y="102"/>
                  </a:cubicBezTo>
                  <a:close/>
                  <a:moveTo>
                    <a:pt x="82" y="47"/>
                  </a:moveTo>
                  <a:cubicBezTo>
                    <a:pt x="99" y="37"/>
                    <a:pt x="126" y="37"/>
                    <a:pt x="143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2"/>
                    <a:pt x="99" y="92"/>
                    <a:pt x="82" y="83"/>
                  </a:cubicBezTo>
                  <a:cubicBezTo>
                    <a:pt x="65" y="73"/>
                    <a:pt x="65" y="57"/>
                    <a:pt x="82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ṧ1îḓe">
              <a:extLst>
                <a:ext uri="{FF2B5EF4-FFF2-40B4-BE49-F238E27FC236}">
                  <a16:creationId xmlns:a16="http://schemas.microsoft.com/office/drawing/2014/main" id="{3E661DD7-739E-93D7-C1E0-510B5DD75962}"/>
                </a:ext>
              </a:extLst>
            </p:cNvPr>
            <p:cNvSpPr/>
            <p:nvPr/>
          </p:nvSpPr>
          <p:spPr bwMode="auto">
            <a:xfrm>
              <a:off x="4282374" y="4215724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ṧlíḓe">
              <a:extLst>
                <a:ext uri="{FF2B5EF4-FFF2-40B4-BE49-F238E27FC236}">
                  <a16:creationId xmlns:a16="http://schemas.microsoft.com/office/drawing/2014/main" id="{8041F085-0A67-10C6-4C21-B12BC0564EC7}"/>
                </a:ext>
              </a:extLst>
            </p:cNvPr>
            <p:cNvSpPr/>
            <p:nvPr/>
          </p:nvSpPr>
          <p:spPr bwMode="auto">
            <a:xfrm>
              <a:off x="5048296" y="3773191"/>
              <a:ext cx="221267" cy="126709"/>
            </a:xfrm>
            <a:custGeom>
              <a:avLst/>
              <a:gdLst>
                <a:gd name="T0" fmla="*/ 6 w 35"/>
                <a:gd name="T1" fmla="*/ 3 h 20"/>
                <a:gd name="T2" fmla="*/ 29 w 35"/>
                <a:gd name="T3" fmla="*/ 3 h 20"/>
                <a:gd name="T4" fmla="*/ 29 w 35"/>
                <a:gd name="T5" fmla="*/ 16 h 20"/>
                <a:gd name="T6" fmla="*/ 6 w 35"/>
                <a:gd name="T7" fmla="*/ 16 h 20"/>
                <a:gd name="T8" fmla="*/ 6 w 35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6" y="3"/>
                  </a:moveTo>
                  <a:cubicBezTo>
                    <a:pt x="13" y="0"/>
                    <a:pt x="23" y="0"/>
                    <a:pt x="29" y="3"/>
                  </a:cubicBezTo>
                  <a:cubicBezTo>
                    <a:pt x="35" y="7"/>
                    <a:pt x="35" y="13"/>
                    <a:pt x="29" y="16"/>
                  </a:cubicBezTo>
                  <a:cubicBezTo>
                    <a:pt x="22" y="20"/>
                    <a:pt x="13" y="20"/>
                    <a:pt x="6" y="16"/>
                  </a:cubicBezTo>
                  <a:cubicBezTo>
                    <a:pt x="0" y="13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íṧlïḓè">
              <a:extLst>
                <a:ext uri="{FF2B5EF4-FFF2-40B4-BE49-F238E27FC236}">
                  <a16:creationId xmlns:a16="http://schemas.microsoft.com/office/drawing/2014/main" id="{029A5B37-EFED-3C5D-6AE4-E597FCF5D682}"/>
                </a:ext>
              </a:extLst>
            </p:cNvPr>
            <p:cNvSpPr/>
            <p:nvPr/>
          </p:nvSpPr>
          <p:spPr bwMode="auto">
            <a:xfrm>
              <a:off x="4637913" y="3956635"/>
              <a:ext cx="272328" cy="177769"/>
            </a:xfrm>
            <a:custGeom>
              <a:avLst/>
              <a:gdLst>
                <a:gd name="T0" fmla="*/ 37 w 43"/>
                <a:gd name="T1" fmla="*/ 12 h 28"/>
                <a:gd name="T2" fmla="*/ 21 w 43"/>
                <a:gd name="T3" fmla="*/ 12 h 28"/>
                <a:gd name="T4" fmla="*/ 15 w 43"/>
                <a:gd name="T5" fmla="*/ 7 h 28"/>
                <a:gd name="T6" fmla="*/ 22 w 43"/>
                <a:gd name="T7" fmla="*/ 4 h 28"/>
                <a:gd name="T8" fmla="*/ 17 w 43"/>
                <a:gd name="T9" fmla="*/ 2 h 28"/>
                <a:gd name="T10" fmla="*/ 11 w 43"/>
                <a:gd name="T11" fmla="*/ 4 h 28"/>
                <a:gd name="T12" fmla="*/ 6 w 43"/>
                <a:gd name="T13" fmla="*/ 0 h 28"/>
                <a:gd name="T14" fmla="*/ 3 w 43"/>
                <a:gd name="T15" fmla="*/ 2 h 28"/>
                <a:gd name="T16" fmla="*/ 8 w 43"/>
                <a:gd name="T17" fmla="*/ 6 h 28"/>
                <a:gd name="T18" fmla="*/ 7 w 43"/>
                <a:gd name="T19" fmla="*/ 6 h 28"/>
                <a:gd name="T20" fmla="*/ 6 w 43"/>
                <a:gd name="T21" fmla="*/ 17 h 28"/>
                <a:gd name="T22" fmla="*/ 22 w 43"/>
                <a:gd name="T23" fmla="*/ 17 h 28"/>
                <a:gd name="T24" fmla="*/ 29 w 43"/>
                <a:gd name="T25" fmla="*/ 21 h 28"/>
                <a:gd name="T26" fmla="*/ 22 w 43"/>
                <a:gd name="T27" fmla="*/ 25 h 28"/>
                <a:gd name="T28" fmla="*/ 26 w 43"/>
                <a:gd name="T29" fmla="*/ 28 h 28"/>
                <a:gd name="T30" fmla="*/ 33 w 43"/>
                <a:gd name="T31" fmla="*/ 25 h 28"/>
                <a:gd name="T32" fmla="*/ 37 w 43"/>
                <a:gd name="T33" fmla="*/ 28 h 28"/>
                <a:gd name="T34" fmla="*/ 41 w 43"/>
                <a:gd name="T35" fmla="*/ 26 h 28"/>
                <a:gd name="T36" fmla="*/ 36 w 43"/>
                <a:gd name="T37" fmla="*/ 23 h 28"/>
                <a:gd name="T38" fmla="*/ 37 w 43"/>
                <a:gd name="T39" fmla="*/ 12 h 28"/>
                <a:gd name="T40" fmla="*/ 11 w 43"/>
                <a:gd name="T41" fmla="*/ 13 h 28"/>
                <a:gd name="T42" fmla="*/ 12 w 43"/>
                <a:gd name="T43" fmla="*/ 9 h 28"/>
                <a:gd name="T44" fmla="*/ 17 w 43"/>
                <a:gd name="T45" fmla="*/ 13 h 28"/>
                <a:gd name="T46" fmla="*/ 11 w 43"/>
                <a:gd name="T47" fmla="*/ 13 h 28"/>
                <a:gd name="T48" fmla="*/ 32 w 43"/>
                <a:gd name="T49" fmla="*/ 20 h 28"/>
                <a:gd name="T50" fmla="*/ 26 w 43"/>
                <a:gd name="T51" fmla="*/ 15 h 28"/>
                <a:gd name="T52" fmla="*/ 32 w 43"/>
                <a:gd name="T53" fmla="*/ 16 h 28"/>
                <a:gd name="T54" fmla="*/ 32 w 43"/>
                <a:gd name="T5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8">
                  <a:moveTo>
                    <a:pt x="37" y="12"/>
                  </a:moveTo>
                  <a:cubicBezTo>
                    <a:pt x="32" y="10"/>
                    <a:pt x="29" y="10"/>
                    <a:pt x="21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21" y="4"/>
                    <a:pt x="22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4" y="3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10"/>
                    <a:pt x="0" y="13"/>
                    <a:pt x="6" y="17"/>
                  </a:cubicBezTo>
                  <a:cubicBezTo>
                    <a:pt x="10" y="19"/>
                    <a:pt x="15" y="19"/>
                    <a:pt x="22" y="1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3"/>
                    <a:pt x="22" y="25"/>
                    <a:pt x="22" y="2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9" y="26"/>
                    <a:pt x="33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2" y="20"/>
                    <a:pt x="43" y="16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1"/>
                    <a:pt x="12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4"/>
                    <a:pt x="13" y="14"/>
                    <a:pt x="11" y="13"/>
                  </a:cubicBezTo>
                  <a:close/>
                  <a:moveTo>
                    <a:pt x="32" y="20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0" y="15"/>
                    <a:pt x="32" y="16"/>
                  </a:cubicBezTo>
                  <a:cubicBezTo>
                    <a:pt x="34" y="17"/>
                    <a:pt x="34" y="18"/>
                    <a:pt x="32" y="2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išḷiḍe">
              <a:extLst>
                <a:ext uri="{FF2B5EF4-FFF2-40B4-BE49-F238E27FC236}">
                  <a16:creationId xmlns:a16="http://schemas.microsoft.com/office/drawing/2014/main" id="{D4BD8DB2-F2A2-EA87-0BEE-EDD5A0931A27}"/>
                </a:ext>
              </a:extLst>
            </p:cNvPr>
            <p:cNvSpPr/>
            <p:nvPr/>
          </p:nvSpPr>
          <p:spPr bwMode="auto">
            <a:xfrm>
              <a:off x="3750957" y="3724021"/>
              <a:ext cx="1860906" cy="852916"/>
            </a:xfrm>
            <a:custGeom>
              <a:avLst/>
              <a:gdLst>
                <a:gd name="T0" fmla="*/ 294 w 294"/>
                <a:gd name="T1" fmla="*/ 0 h 135"/>
                <a:gd name="T2" fmla="*/ 294 w 294"/>
                <a:gd name="T3" fmla="*/ 22 h 135"/>
                <a:gd name="T4" fmla="*/ 291 w 294"/>
                <a:gd name="T5" fmla="*/ 27 h 135"/>
                <a:gd name="T6" fmla="*/ 107 w 294"/>
                <a:gd name="T7" fmla="*/ 133 h 135"/>
                <a:gd name="T8" fmla="*/ 92 w 294"/>
                <a:gd name="T9" fmla="*/ 133 h 135"/>
                <a:gd name="T10" fmla="*/ 3 w 294"/>
                <a:gd name="T11" fmla="*/ 81 h 135"/>
                <a:gd name="T12" fmla="*/ 0 w 294"/>
                <a:gd name="T13" fmla="*/ 77 h 135"/>
                <a:gd name="T14" fmla="*/ 0 w 294"/>
                <a:gd name="T15" fmla="*/ 54 h 135"/>
                <a:gd name="T16" fmla="*/ 294 w 294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5">
                  <a:moveTo>
                    <a:pt x="294" y="0"/>
                  </a:moveTo>
                  <a:cubicBezTo>
                    <a:pt x="294" y="7"/>
                    <a:pt x="294" y="15"/>
                    <a:pt x="294" y="22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5"/>
                    <a:pt x="96" y="135"/>
                    <a:pt x="92" y="133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4"/>
                  </a:cubicBezTo>
                  <a:cubicBezTo>
                    <a:pt x="0" y="56"/>
                    <a:pt x="294" y="1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îṣḷïḋê">
              <a:extLst>
                <a:ext uri="{FF2B5EF4-FFF2-40B4-BE49-F238E27FC236}">
                  <a16:creationId xmlns:a16="http://schemas.microsoft.com/office/drawing/2014/main" id="{6FD73051-56E6-2560-8461-A00CAACB5180}"/>
                </a:ext>
              </a:extLst>
            </p:cNvPr>
            <p:cNvSpPr/>
            <p:nvPr/>
          </p:nvSpPr>
          <p:spPr bwMode="auto">
            <a:xfrm>
              <a:off x="3745283" y="3349570"/>
              <a:ext cx="1872253" cy="1087420"/>
            </a:xfrm>
            <a:custGeom>
              <a:avLst/>
              <a:gdLst>
                <a:gd name="T0" fmla="*/ 4 w 296"/>
                <a:gd name="T1" fmla="*/ 109 h 172"/>
                <a:gd name="T2" fmla="*/ 188 w 296"/>
                <a:gd name="T3" fmla="*/ 3 h 172"/>
                <a:gd name="T4" fmla="*/ 203 w 296"/>
                <a:gd name="T5" fmla="*/ 3 h 172"/>
                <a:gd name="T6" fmla="*/ 292 w 296"/>
                <a:gd name="T7" fmla="*/ 54 h 172"/>
                <a:gd name="T8" fmla="*/ 292 w 296"/>
                <a:gd name="T9" fmla="*/ 63 h 172"/>
                <a:gd name="T10" fmla="*/ 108 w 296"/>
                <a:gd name="T11" fmla="*/ 169 h 172"/>
                <a:gd name="T12" fmla="*/ 93 w 296"/>
                <a:gd name="T13" fmla="*/ 169 h 172"/>
                <a:gd name="T14" fmla="*/ 4 w 296"/>
                <a:gd name="T15" fmla="*/ 118 h 172"/>
                <a:gd name="T16" fmla="*/ 4 w 296"/>
                <a:gd name="T17" fmla="*/ 10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2">
                  <a:moveTo>
                    <a:pt x="4" y="109"/>
                  </a:moveTo>
                  <a:cubicBezTo>
                    <a:pt x="188" y="3"/>
                    <a:pt x="188" y="3"/>
                    <a:pt x="188" y="3"/>
                  </a:cubicBezTo>
                  <a:cubicBezTo>
                    <a:pt x="192" y="0"/>
                    <a:pt x="199" y="0"/>
                    <a:pt x="203" y="3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7"/>
                    <a:pt x="296" y="61"/>
                    <a:pt x="292" y="63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2"/>
                    <a:pt x="97" y="172"/>
                    <a:pt x="93" y="169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5"/>
                    <a:pt x="0" y="111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îšļïḓe">
              <a:extLst>
                <a:ext uri="{FF2B5EF4-FFF2-40B4-BE49-F238E27FC236}">
                  <a16:creationId xmlns:a16="http://schemas.microsoft.com/office/drawing/2014/main" id="{1D4F42DF-6655-7D29-446F-7D95D804CEB1}"/>
                </a:ext>
              </a:extLst>
            </p:cNvPr>
            <p:cNvSpPr/>
            <p:nvPr/>
          </p:nvSpPr>
          <p:spPr bwMode="auto">
            <a:xfrm>
              <a:off x="3966550" y="3481952"/>
              <a:ext cx="1429720" cy="822657"/>
            </a:xfrm>
            <a:custGeom>
              <a:avLst/>
              <a:gdLst>
                <a:gd name="T0" fmla="*/ 2 w 226"/>
                <a:gd name="T1" fmla="*/ 102 h 130"/>
                <a:gd name="T2" fmla="*/ 49 w 226"/>
                <a:gd name="T3" fmla="*/ 129 h 130"/>
                <a:gd name="T4" fmla="*/ 53 w 226"/>
                <a:gd name="T5" fmla="*/ 130 h 130"/>
                <a:gd name="T6" fmla="*/ 78 w 226"/>
                <a:gd name="T7" fmla="*/ 130 h 130"/>
                <a:gd name="T8" fmla="*/ 82 w 226"/>
                <a:gd name="T9" fmla="*/ 129 h 130"/>
                <a:gd name="T10" fmla="*/ 224 w 226"/>
                <a:gd name="T11" fmla="*/ 47 h 130"/>
                <a:gd name="T12" fmla="*/ 225 w 226"/>
                <a:gd name="T13" fmla="*/ 45 h 130"/>
                <a:gd name="T14" fmla="*/ 225 w 226"/>
                <a:gd name="T15" fmla="*/ 31 h 130"/>
                <a:gd name="T16" fmla="*/ 224 w 226"/>
                <a:gd name="T17" fmla="*/ 28 h 130"/>
                <a:gd name="T18" fmla="*/ 177 w 226"/>
                <a:gd name="T19" fmla="*/ 1 h 130"/>
                <a:gd name="T20" fmla="*/ 173 w 226"/>
                <a:gd name="T21" fmla="*/ 1 h 130"/>
                <a:gd name="T22" fmla="*/ 149 w 226"/>
                <a:gd name="T23" fmla="*/ 1 h 130"/>
                <a:gd name="T24" fmla="*/ 144 w 226"/>
                <a:gd name="T25" fmla="*/ 1 h 130"/>
                <a:gd name="T26" fmla="*/ 2 w 226"/>
                <a:gd name="T27" fmla="*/ 83 h 130"/>
                <a:gd name="T28" fmla="*/ 2 w 226"/>
                <a:gd name="T29" fmla="*/ 85 h 130"/>
                <a:gd name="T30" fmla="*/ 1 w 226"/>
                <a:gd name="T31" fmla="*/ 99 h 130"/>
                <a:gd name="T32" fmla="*/ 2 w 226"/>
                <a:gd name="T33" fmla="*/ 102 h 130"/>
                <a:gd name="T34" fmla="*/ 83 w 226"/>
                <a:gd name="T35" fmla="*/ 47 h 130"/>
                <a:gd name="T36" fmla="*/ 144 w 226"/>
                <a:gd name="T37" fmla="*/ 47 h 130"/>
                <a:gd name="T38" fmla="*/ 143 w 226"/>
                <a:gd name="T39" fmla="*/ 83 h 130"/>
                <a:gd name="T40" fmla="*/ 82 w 226"/>
                <a:gd name="T41" fmla="*/ 83 h 130"/>
                <a:gd name="T42" fmla="*/ 83 w 226"/>
                <a:gd name="T43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0">
                  <a:moveTo>
                    <a:pt x="2" y="102"/>
                  </a:moveTo>
                  <a:cubicBezTo>
                    <a:pt x="49" y="129"/>
                    <a:pt x="49" y="129"/>
                    <a:pt x="49" y="129"/>
                  </a:cubicBezTo>
                  <a:cubicBezTo>
                    <a:pt x="51" y="130"/>
                    <a:pt x="51" y="130"/>
                    <a:pt x="53" y="130"/>
                  </a:cubicBezTo>
                  <a:cubicBezTo>
                    <a:pt x="61" y="126"/>
                    <a:pt x="70" y="126"/>
                    <a:pt x="78" y="130"/>
                  </a:cubicBezTo>
                  <a:cubicBezTo>
                    <a:pt x="79" y="130"/>
                    <a:pt x="81" y="130"/>
                    <a:pt x="82" y="129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6"/>
                    <a:pt x="225" y="46"/>
                    <a:pt x="225" y="45"/>
                  </a:cubicBezTo>
                  <a:cubicBezTo>
                    <a:pt x="219" y="41"/>
                    <a:pt x="219" y="35"/>
                    <a:pt x="225" y="31"/>
                  </a:cubicBezTo>
                  <a:cubicBezTo>
                    <a:pt x="226" y="30"/>
                    <a:pt x="226" y="29"/>
                    <a:pt x="224" y="28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6" y="0"/>
                    <a:pt x="175" y="0"/>
                    <a:pt x="173" y="1"/>
                  </a:cubicBezTo>
                  <a:cubicBezTo>
                    <a:pt x="166" y="4"/>
                    <a:pt x="156" y="4"/>
                    <a:pt x="149" y="1"/>
                  </a:cubicBezTo>
                  <a:cubicBezTo>
                    <a:pt x="147" y="0"/>
                    <a:pt x="146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7" y="90"/>
                    <a:pt x="7" y="95"/>
                    <a:pt x="1" y="99"/>
                  </a:cubicBezTo>
                  <a:cubicBezTo>
                    <a:pt x="0" y="101"/>
                    <a:pt x="1" y="101"/>
                    <a:pt x="2" y="102"/>
                  </a:cubicBezTo>
                  <a:close/>
                  <a:moveTo>
                    <a:pt x="83" y="47"/>
                  </a:moveTo>
                  <a:cubicBezTo>
                    <a:pt x="100" y="38"/>
                    <a:pt x="127" y="38"/>
                    <a:pt x="144" y="47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7" y="93"/>
                    <a:pt x="99" y="93"/>
                    <a:pt x="82" y="83"/>
                  </a:cubicBezTo>
                  <a:cubicBezTo>
                    <a:pt x="66" y="73"/>
                    <a:pt x="66" y="57"/>
                    <a:pt x="83" y="47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îṥ1íḓé">
              <a:extLst>
                <a:ext uri="{FF2B5EF4-FFF2-40B4-BE49-F238E27FC236}">
                  <a16:creationId xmlns:a16="http://schemas.microsoft.com/office/drawing/2014/main" id="{202AB242-C1E4-EC6B-4E9F-6DDB9E19288F}"/>
                </a:ext>
              </a:extLst>
            </p:cNvPr>
            <p:cNvSpPr/>
            <p:nvPr/>
          </p:nvSpPr>
          <p:spPr bwMode="auto">
            <a:xfrm>
              <a:off x="4187815" y="4051193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ïṡḷîďè">
              <a:extLst>
                <a:ext uri="{FF2B5EF4-FFF2-40B4-BE49-F238E27FC236}">
                  <a16:creationId xmlns:a16="http://schemas.microsoft.com/office/drawing/2014/main" id="{C066A970-C9D7-6708-E5BB-CB157A3585B5}"/>
                </a:ext>
              </a:extLst>
            </p:cNvPr>
            <p:cNvSpPr/>
            <p:nvPr/>
          </p:nvSpPr>
          <p:spPr bwMode="auto">
            <a:xfrm>
              <a:off x="4959411" y="3608661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6 h 20"/>
                <a:gd name="T6" fmla="*/ 6 w 34"/>
                <a:gd name="T7" fmla="*/ 16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6"/>
                  </a:cubicBezTo>
                  <a:cubicBezTo>
                    <a:pt x="22" y="20"/>
                    <a:pt x="12" y="20"/>
                    <a:pt x="6" y="16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ṣḻïḍê">
              <a:extLst>
                <a:ext uri="{FF2B5EF4-FFF2-40B4-BE49-F238E27FC236}">
                  <a16:creationId xmlns:a16="http://schemas.microsoft.com/office/drawing/2014/main" id="{D4750042-0355-064F-0E24-8946303637AF}"/>
                </a:ext>
              </a:extLst>
            </p:cNvPr>
            <p:cNvSpPr/>
            <p:nvPr/>
          </p:nvSpPr>
          <p:spPr bwMode="auto">
            <a:xfrm>
              <a:off x="4549029" y="3799668"/>
              <a:ext cx="264763" cy="170205"/>
            </a:xfrm>
            <a:custGeom>
              <a:avLst/>
              <a:gdLst>
                <a:gd name="T0" fmla="*/ 36 w 42"/>
                <a:gd name="T1" fmla="*/ 11 h 27"/>
                <a:gd name="T2" fmla="*/ 21 w 42"/>
                <a:gd name="T3" fmla="*/ 11 h 27"/>
                <a:gd name="T4" fmla="*/ 15 w 42"/>
                <a:gd name="T5" fmla="*/ 7 h 27"/>
                <a:gd name="T6" fmla="*/ 21 w 42"/>
                <a:gd name="T7" fmla="*/ 4 h 27"/>
                <a:gd name="T8" fmla="*/ 17 w 42"/>
                <a:gd name="T9" fmla="*/ 1 h 27"/>
                <a:gd name="T10" fmla="*/ 11 w 42"/>
                <a:gd name="T11" fmla="*/ 4 h 27"/>
                <a:gd name="T12" fmla="*/ 5 w 42"/>
                <a:gd name="T13" fmla="*/ 0 h 27"/>
                <a:gd name="T14" fmla="*/ 2 w 42"/>
                <a:gd name="T15" fmla="*/ 1 h 27"/>
                <a:gd name="T16" fmla="*/ 7 w 42"/>
                <a:gd name="T17" fmla="*/ 5 h 27"/>
                <a:gd name="T18" fmla="*/ 7 w 42"/>
                <a:gd name="T19" fmla="*/ 5 h 27"/>
                <a:gd name="T20" fmla="*/ 5 w 42"/>
                <a:gd name="T21" fmla="*/ 16 h 27"/>
                <a:gd name="T22" fmla="*/ 22 w 42"/>
                <a:gd name="T23" fmla="*/ 16 h 27"/>
                <a:gd name="T24" fmla="*/ 28 w 42"/>
                <a:gd name="T25" fmla="*/ 21 h 27"/>
                <a:gd name="T26" fmla="*/ 21 w 42"/>
                <a:gd name="T27" fmla="*/ 24 h 27"/>
                <a:gd name="T28" fmla="*/ 25 w 42"/>
                <a:gd name="T29" fmla="*/ 27 h 27"/>
                <a:gd name="T30" fmla="*/ 32 w 42"/>
                <a:gd name="T31" fmla="*/ 24 h 27"/>
                <a:gd name="T32" fmla="*/ 37 w 42"/>
                <a:gd name="T33" fmla="*/ 27 h 27"/>
                <a:gd name="T34" fmla="*/ 40 w 42"/>
                <a:gd name="T35" fmla="*/ 25 h 27"/>
                <a:gd name="T36" fmla="*/ 36 w 42"/>
                <a:gd name="T37" fmla="*/ 22 h 27"/>
                <a:gd name="T38" fmla="*/ 36 w 42"/>
                <a:gd name="T39" fmla="*/ 11 h 27"/>
                <a:gd name="T40" fmla="*/ 11 w 42"/>
                <a:gd name="T41" fmla="*/ 12 h 27"/>
                <a:gd name="T42" fmla="*/ 12 w 42"/>
                <a:gd name="T43" fmla="*/ 8 h 27"/>
                <a:gd name="T44" fmla="*/ 17 w 42"/>
                <a:gd name="T45" fmla="*/ 12 h 27"/>
                <a:gd name="T46" fmla="*/ 11 w 42"/>
                <a:gd name="T47" fmla="*/ 12 h 27"/>
                <a:gd name="T48" fmla="*/ 31 w 42"/>
                <a:gd name="T49" fmla="*/ 19 h 27"/>
                <a:gd name="T50" fmla="*/ 26 w 42"/>
                <a:gd name="T51" fmla="*/ 15 h 27"/>
                <a:gd name="T52" fmla="*/ 31 w 42"/>
                <a:gd name="T53" fmla="*/ 15 h 27"/>
                <a:gd name="T54" fmla="*/ 31 w 42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27">
                  <a:moveTo>
                    <a:pt x="36" y="11"/>
                  </a:moveTo>
                  <a:cubicBezTo>
                    <a:pt x="32" y="9"/>
                    <a:pt x="28" y="9"/>
                    <a:pt x="21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5"/>
                    <a:pt x="21" y="4"/>
                    <a:pt x="21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9"/>
                    <a:pt x="0" y="12"/>
                    <a:pt x="5" y="16"/>
                  </a:cubicBezTo>
                  <a:cubicBezTo>
                    <a:pt x="10" y="18"/>
                    <a:pt x="14" y="18"/>
                    <a:pt x="22" y="16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5" y="22"/>
                    <a:pt x="22" y="24"/>
                    <a:pt x="21" y="2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9" y="25"/>
                    <a:pt x="32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19"/>
                    <a:pt x="42" y="15"/>
                    <a:pt x="36" y="11"/>
                  </a:cubicBezTo>
                  <a:close/>
                  <a:moveTo>
                    <a:pt x="11" y="12"/>
                  </a:moveTo>
                  <a:cubicBezTo>
                    <a:pt x="9" y="11"/>
                    <a:pt x="9" y="10"/>
                    <a:pt x="12" y="8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3" y="13"/>
                    <a:pt x="12" y="13"/>
                    <a:pt x="11" y="12"/>
                  </a:cubicBezTo>
                  <a:close/>
                  <a:moveTo>
                    <a:pt x="31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1" y="15"/>
                  </a:cubicBezTo>
                  <a:cubicBezTo>
                    <a:pt x="33" y="16"/>
                    <a:pt x="33" y="17"/>
                    <a:pt x="31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iṩľïďe">
              <a:extLst>
                <a:ext uri="{FF2B5EF4-FFF2-40B4-BE49-F238E27FC236}">
                  <a16:creationId xmlns:a16="http://schemas.microsoft.com/office/drawing/2014/main" id="{898DF5AD-4492-7696-BA89-130BF0D6A0DC}"/>
                </a:ext>
              </a:extLst>
            </p:cNvPr>
            <p:cNvSpPr/>
            <p:nvPr/>
          </p:nvSpPr>
          <p:spPr bwMode="auto">
            <a:xfrm>
              <a:off x="3890903" y="3578402"/>
              <a:ext cx="1860906" cy="858589"/>
            </a:xfrm>
            <a:custGeom>
              <a:avLst/>
              <a:gdLst>
                <a:gd name="T0" fmla="*/ 294 w 294"/>
                <a:gd name="T1" fmla="*/ 0 h 136"/>
                <a:gd name="T2" fmla="*/ 294 w 294"/>
                <a:gd name="T3" fmla="*/ 23 h 136"/>
                <a:gd name="T4" fmla="*/ 291 w 294"/>
                <a:gd name="T5" fmla="*/ 27 h 136"/>
                <a:gd name="T6" fmla="*/ 107 w 294"/>
                <a:gd name="T7" fmla="*/ 133 h 136"/>
                <a:gd name="T8" fmla="*/ 92 w 294"/>
                <a:gd name="T9" fmla="*/ 133 h 136"/>
                <a:gd name="T10" fmla="*/ 3 w 294"/>
                <a:gd name="T11" fmla="*/ 82 h 136"/>
                <a:gd name="T12" fmla="*/ 0 w 294"/>
                <a:gd name="T13" fmla="*/ 77 h 136"/>
                <a:gd name="T14" fmla="*/ 0 w 294"/>
                <a:gd name="T15" fmla="*/ 55 h 136"/>
                <a:gd name="T16" fmla="*/ 294 w 294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36">
                  <a:moveTo>
                    <a:pt x="294" y="0"/>
                  </a:moveTo>
                  <a:cubicBezTo>
                    <a:pt x="294" y="8"/>
                    <a:pt x="294" y="15"/>
                    <a:pt x="294" y="23"/>
                  </a:cubicBezTo>
                  <a:cubicBezTo>
                    <a:pt x="294" y="24"/>
                    <a:pt x="293" y="26"/>
                    <a:pt x="291" y="27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3" y="136"/>
                    <a:pt x="96" y="136"/>
                    <a:pt x="92" y="13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70"/>
                    <a:pt x="0" y="62"/>
                    <a:pt x="0" y="55"/>
                  </a:cubicBezTo>
                  <a:cubicBezTo>
                    <a:pt x="0" y="56"/>
                    <a:pt x="294" y="2"/>
                    <a:pt x="294" y="0"/>
                  </a:cubicBezTo>
                  <a:close/>
                </a:path>
              </a:pathLst>
            </a:custGeom>
            <a:solidFill>
              <a:srgbClr val="E3F5D0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í$ļíḓê">
              <a:extLst>
                <a:ext uri="{FF2B5EF4-FFF2-40B4-BE49-F238E27FC236}">
                  <a16:creationId xmlns:a16="http://schemas.microsoft.com/office/drawing/2014/main" id="{387852BB-2526-6747-B996-581C99D218CD}"/>
                </a:ext>
              </a:extLst>
            </p:cNvPr>
            <p:cNvSpPr/>
            <p:nvPr/>
          </p:nvSpPr>
          <p:spPr bwMode="auto">
            <a:xfrm>
              <a:off x="3883339" y="3211516"/>
              <a:ext cx="1874145" cy="1079856"/>
            </a:xfrm>
            <a:custGeom>
              <a:avLst/>
              <a:gdLst>
                <a:gd name="T0" fmla="*/ 4 w 296"/>
                <a:gd name="T1" fmla="*/ 108 h 171"/>
                <a:gd name="T2" fmla="*/ 188 w 296"/>
                <a:gd name="T3" fmla="*/ 2 h 171"/>
                <a:gd name="T4" fmla="*/ 203 w 296"/>
                <a:gd name="T5" fmla="*/ 2 h 171"/>
                <a:gd name="T6" fmla="*/ 292 w 296"/>
                <a:gd name="T7" fmla="*/ 54 h 171"/>
                <a:gd name="T8" fmla="*/ 292 w 296"/>
                <a:gd name="T9" fmla="*/ 62 h 171"/>
                <a:gd name="T10" fmla="*/ 108 w 296"/>
                <a:gd name="T11" fmla="*/ 169 h 171"/>
                <a:gd name="T12" fmla="*/ 93 w 296"/>
                <a:gd name="T13" fmla="*/ 169 h 171"/>
                <a:gd name="T14" fmla="*/ 4 w 296"/>
                <a:gd name="T15" fmla="*/ 117 h 171"/>
                <a:gd name="T16" fmla="*/ 4 w 296"/>
                <a:gd name="T17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71">
                  <a:moveTo>
                    <a:pt x="4" y="108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192" y="0"/>
                    <a:pt x="199" y="0"/>
                    <a:pt x="203" y="2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6" y="56"/>
                    <a:pt x="296" y="60"/>
                    <a:pt x="292" y="62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1"/>
                    <a:pt x="97" y="171"/>
                    <a:pt x="93" y="169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115"/>
                    <a:pt x="0" y="111"/>
                    <a:pt x="4" y="10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7CB53E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íṥ1iḋe">
              <a:extLst>
                <a:ext uri="{FF2B5EF4-FFF2-40B4-BE49-F238E27FC236}">
                  <a16:creationId xmlns:a16="http://schemas.microsoft.com/office/drawing/2014/main" id="{E361B62E-F658-BA9D-4118-D201AD7C79EC}"/>
                </a:ext>
              </a:extLst>
            </p:cNvPr>
            <p:cNvSpPr/>
            <p:nvPr/>
          </p:nvSpPr>
          <p:spPr bwMode="auto">
            <a:xfrm>
              <a:off x="4106496" y="3338224"/>
              <a:ext cx="1429720" cy="828330"/>
            </a:xfrm>
            <a:custGeom>
              <a:avLst/>
              <a:gdLst>
                <a:gd name="T0" fmla="*/ 2 w 226"/>
                <a:gd name="T1" fmla="*/ 102 h 131"/>
                <a:gd name="T2" fmla="*/ 49 w 226"/>
                <a:gd name="T3" fmla="*/ 130 h 131"/>
                <a:gd name="T4" fmla="*/ 53 w 226"/>
                <a:gd name="T5" fmla="*/ 130 h 131"/>
                <a:gd name="T6" fmla="*/ 77 w 226"/>
                <a:gd name="T7" fmla="*/ 130 h 131"/>
                <a:gd name="T8" fmla="*/ 82 w 226"/>
                <a:gd name="T9" fmla="*/ 130 h 131"/>
                <a:gd name="T10" fmla="*/ 224 w 226"/>
                <a:gd name="T11" fmla="*/ 47 h 131"/>
                <a:gd name="T12" fmla="*/ 224 w 226"/>
                <a:gd name="T13" fmla="*/ 45 h 131"/>
                <a:gd name="T14" fmla="*/ 224 w 226"/>
                <a:gd name="T15" fmla="*/ 31 h 131"/>
                <a:gd name="T16" fmla="*/ 224 w 226"/>
                <a:gd name="T17" fmla="*/ 29 h 131"/>
                <a:gd name="T18" fmla="*/ 177 w 226"/>
                <a:gd name="T19" fmla="*/ 1 h 131"/>
                <a:gd name="T20" fmla="*/ 173 w 226"/>
                <a:gd name="T21" fmla="*/ 1 h 131"/>
                <a:gd name="T22" fmla="*/ 148 w 226"/>
                <a:gd name="T23" fmla="*/ 1 h 131"/>
                <a:gd name="T24" fmla="*/ 144 w 226"/>
                <a:gd name="T25" fmla="*/ 1 h 131"/>
                <a:gd name="T26" fmla="*/ 2 w 226"/>
                <a:gd name="T27" fmla="*/ 83 h 131"/>
                <a:gd name="T28" fmla="*/ 1 w 226"/>
                <a:gd name="T29" fmla="*/ 86 h 131"/>
                <a:gd name="T30" fmla="*/ 1 w 226"/>
                <a:gd name="T31" fmla="*/ 100 h 131"/>
                <a:gd name="T32" fmla="*/ 2 w 226"/>
                <a:gd name="T33" fmla="*/ 102 h 131"/>
                <a:gd name="T34" fmla="*/ 82 w 226"/>
                <a:gd name="T35" fmla="*/ 48 h 131"/>
                <a:gd name="T36" fmla="*/ 143 w 226"/>
                <a:gd name="T37" fmla="*/ 48 h 131"/>
                <a:gd name="T38" fmla="*/ 143 w 226"/>
                <a:gd name="T39" fmla="*/ 83 h 131"/>
                <a:gd name="T40" fmla="*/ 82 w 226"/>
                <a:gd name="T41" fmla="*/ 83 h 131"/>
                <a:gd name="T42" fmla="*/ 82 w 226"/>
                <a:gd name="T4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6" h="131">
                  <a:moveTo>
                    <a:pt x="2" y="102"/>
                  </a:moveTo>
                  <a:cubicBezTo>
                    <a:pt x="49" y="130"/>
                    <a:pt x="49" y="130"/>
                    <a:pt x="49" y="130"/>
                  </a:cubicBezTo>
                  <a:cubicBezTo>
                    <a:pt x="50" y="130"/>
                    <a:pt x="51" y="131"/>
                    <a:pt x="53" y="130"/>
                  </a:cubicBezTo>
                  <a:cubicBezTo>
                    <a:pt x="60" y="127"/>
                    <a:pt x="70" y="127"/>
                    <a:pt x="77" y="130"/>
                  </a:cubicBezTo>
                  <a:cubicBezTo>
                    <a:pt x="79" y="130"/>
                    <a:pt x="80" y="130"/>
                    <a:pt x="82" y="130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47"/>
                    <a:pt x="225" y="46"/>
                    <a:pt x="224" y="45"/>
                  </a:cubicBezTo>
                  <a:cubicBezTo>
                    <a:pt x="219" y="41"/>
                    <a:pt x="219" y="35"/>
                    <a:pt x="224" y="31"/>
                  </a:cubicBezTo>
                  <a:cubicBezTo>
                    <a:pt x="226" y="30"/>
                    <a:pt x="225" y="29"/>
                    <a:pt x="224" y="29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5" y="0"/>
                    <a:pt x="175" y="0"/>
                    <a:pt x="173" y="1"/>
                  </a:cubicBezTo>
                  <a:cubicBezTo>
                    <a:pt x="165" y="4"/>
                    <a:pt x="155" y="4"/>
                    <a:pt x="148" y="1"/>
                  </a:cubicBezTo>
                  <a:cubicBezTo>
                    <a:pt x="147" y="0"/>
                    <a:pt x="145" y="0"/>
                    <a:pt x="144" y="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1" y="84"/>
                    <a:pt x="0" y="85"/>
                    <a:pt x="1" y="86"/>
                  </a:cubicBezTo>
                  <a:cubicBezTo>
                    <a:pt x="7" y="90"/>
                    <a:pt x="7" y="96"/>
                    <a:pt x="1" y="100"/>
                  </a:cubicBezTo>
                  <a:cubicBezTo>
                    <a:pt x="0" y="101"/>
                    <a:pt x="0" y="101"/>
                    <a:pt x="2" y="102"/>
                  </a:cubicBezTo>
                  <a:close/>
                  <a:moveTo>
                    <a:pt x="82" y="48"/>
                  </a:moveTo>
                  <a:cubicBezTo>
                    <a:pt x="99" y="38"/>
                    <a:pt x="127" y="38"/>
                    <a:pt x="143" y="48"/>
                  </a:cubicBezTo>
                  <a:cubicBezTo>
                    <a:pt x="160" y="57"/>
                    <a:pt x="160" y="73"/>
                    <a:pt x="143" y="83"/>
                  </a:cubicBezTo>
                  <a:cubicBezTo>
                    <a:pt x="126" y="93"/>
                    <a:pt x="99" y="93"/>
                    <a:pt x="82" y="83"/>
                  </a:cubicBezTo>
                  <a:cubicBezTo>
                    <a:pt x="65" y="73"/>
                    <a:pt x="66" y="57"/>
                    <a:pt x="82" y="48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iṧ1iḋê">
              <a:extLst>
                <a:ext uri="{FF2B5EF4-FFF2-40B4-BE49-F238E27FC236}">
                  <a16:creationId xmlns:a16="http://schemas.microsoft.com/office/drawing/2014/main" id="{995BF1C2-E25C-6288-D167-457965EE810D}"/>
                </a:ext>
              </a:extLst>
            </p:cNvPr>
            <p:cNvSpPr/>
            <p:nvPr/>
          </p:nvSpPr>
          <p:spPr bwMode="auto">
            <a:xfrm>
              <a:off x="4327762" y="3913138"/>
              <a:ext cx="213702" cy="119144"/>
            </a:xfrm>
            <a:custGeom>
              <a:avLst/>
              <a:gdLst>
                <a:gd name="T0" fmla="*/ 6 w 34"/>
                <a:gd name="T1" fmla="*/ 3 h 19"/>
                <a:gd name="T2" fmla="*/ 28 w 34"/>
                <a:gd name="T3" fmla="*/ 3 h 19"/>
                <a:gd name="T4" fmla="*/ 28 w 34"/>
                <a:gd name="T5" fmla="*/ 16 h 19"/>
                <a:gd name="T6" fmla="*/ 6 w 34"/>
                <a:gd name="T7" fmla="*/ 16 h 19"/>
                <a:gd name="T8" fmla="*/ 6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6" y="3"/>
                  </a:moveTo>
                  <a:cubicBezTo>
                    <a:pt x="12" y="0"/>
                    <a:pt x="22" y="0"/>
                    <a:pt x="28" y="3"/>
                  </a:cubicBez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íSḷiďé">
              <a:extLst>
                <a:ext uri="{FF2B5EF4-FFF2-40B4-BE49-F238E27FC236}">
                  <a16:creationId xmlns:a16="http://schemas.microsoft.com/office/drawing/2014/main" id="{796177CD-711B-455B-04A3-CBD530F24E7B}"/>
                </a:ext>
              </a:extLst>
            </p:cNvPr>
            <p:cNvSpPr/>
            <p:nvPr/>
          </p:nvSpPr>
          <p:spPr bwMode="auto">
            <a:xfrm>
              <a:off x="5099357" y="3463040"/>
              <a:ext cx="215593" cy="126709"/>
            </a:xfrm>
            <a:custGeom>
              <a:avLst/>
              <a:gdLst>
                <a:gd name="T0" fmla="*/ 6 w 34"/>
                <a:gd name="T1" fmla="*/ 4 h 20"/>
                <a:gd name="T2" fmla="*/ 28 w 34"/>
                <a:gd name="T3" fmla="*/ 4 h 20"/>
                <a:gd name="T4" fmla="*/ 28 w 34"/>
                <a:gd name="T5" fmla="*/ 17 h 20"/>
                <a:gd name="T6" fmla="*/ 6 w 34"/>
                <a:gd name="T7" fmla="*/ 17 h 20"/>
                <a:gd name="T8" fmla="*/ 6 w 3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6" y="4"/>
                  </a:moveTo>
                  <a:cubicBezTo>
                    <a:pt x="12" y="0"/>
                    <a:pt x="22" y="0"/>
                    <a:pt x="28" y="4"/>
                  </a:cubicBezTo>
                  <a:cubicBezTo>
                    <a:pt x="34" y="7"/>
                    <a:pt x="34" y="13"/>
                    <a:pt x="28" y="17"/>
                  </a:cubicBezTo>
                  <a:cubicBezTo>
                    <a:pt x="22" y="20"/>
                    <a:pt x="12" y="20"/>
                    <a:pt x="6" y="17"/>
                  </a:cubicBezTo>
                  <a:cubicBezTo>
                    <a:pt x="0" y="13"/>
                    <a:pt x="0" y="7"/>
                    <a:pt x="6" y="4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ïŝľîḓè">
              <a:extLst>
                <a:ext uri="{FF2B5EF4-FFF2-40B4-BE49-F238E27FC236}">
                  <a16:creationId xmlns:a16="http://schemas.microsoft.com/office/drawing/2014/main" id="{2F88764D-4FA5-BBE2-E775-369CDC751957}"/>
                </a:ext>
              </a:extLst>
            </p:cNvPr>
            <p:cNvSpPr/>
            <p:nvPr/>
          </p:nvSpPr>
          <p:spPr bwMode="auto">
            <a:xfrm>
              <a:off x="4681410" y="3654049"/>
              <a:ext cx="272328" cy="170205"/>
            </a:xfrm>
            <a:custGeom>
              <a:avLst/>
              <a:gdLst>
                <a:gd name="T0" fmla="*/ 37 w 43"/>
                <a:gd name="T1" fmla="*/ 12 h 27"/>
                <a:gd name="T2" fmla="*/ 22 w 43"/>
                <a:gd name="T3" fmla="*/ 11 h 27"/>
                <a:gd name="T4" fmla="*/ 16 w 43"/>
                <a:gd name="T5" fmla="*/ 7 h 27"/>
                <a:gd name="T6" fmla="*/ 22 w 43"/>
                <a:gd name="T7" fmla="*/ 4 h 27"/>
                <a:gd name="T8" fmla="*/ 18 w 43"/>
                <a:gd name="T9" fmla="*/ 1 h 27"/>
                <a:gd name="T10" fmla="*/ 11 w 43"/>
                <a:gd name="T11" fmla="*/ 4 h 27"/>
                <a:gd name="T12" fmla="*/ 6 w 43"/>
                <a:gd name="T13" fmla="*/ 0 h 27"/>
                <a:gd name="T14" fmla="*/ 3 w 43"/>
                <a:gd name="T15" fmla="*/ 2 h 27"/>
                <a:gd name="T16" fmla="*/ 8 w 43"/>
                <a:gd name="T17" fmla="*/ 5 h 27"/>
                <a:gd name="T18" fmla="*/ 7 w 43"/>
                <a:gd name="T19" fmla="*/ 6 h 27"/>
                <a:gd name="T20" fmla="*/ 6 w 43"/>
                <a:gd name="T21" fmla="*/ 16 h 27"/>
                <a:gd name="T22" fmla="*/ 22 w 43"/>
                <a:gd name="T23" fmla="*/ 16 h 27"/>
                <a:gd name="T24" fmla="*/ 29 w 43"/>
                <a:gd name="T25" fmla="*/ 21 h 27"/>
                <a:gd name="T26" fmla="*/ 22 w 43"/>
                <a:gd name="T27" fmla="*/ 24 h 27"/>
                <a:gd name="T28" fmla="*/ 26 w 43"/>
                <a:gd name="T29" fmla="*/ 27 h 27"/>
                <a:gd name="T30" fmla="*/ 33 w 43"/>
                <a:gd name="T31" fmla="*/ 24 h 27"/>
                <a:gd name="T32" fmla="*/ 37 w 43"/>
                <a:gd name="T33" fmla="*/ 27 h 27"/>
                <a:gd name="T34" fmla="*/ 41 w 43"/>
                <a:gd name="T35" fmla="*/ 26 h 27"/>
                <a:gd name="T36" fmla="*/ 37 w 43"/>
                <a:gd name="T37" fmla="*/ 22 h 27"/>
                <a:gd name="T38" fmla="*/ 37 w 43"/>
                <a:gd name="T39" fmla="*/ 12 h 27"/>
                <a:gd name="T40" fmla="*/ 11 w 43"/>
                <a:gd name="T41" fmla="*/ 13 h 27"/>
                <a:gd name="T42" fmla="*/ 12 w 43"/>
                <a:gd name="T43" fmla="*/ 9 h 27"/>
                <a:gd name="T44" fmla="*/ 18 w 43"/>
                <a:gd name="T45" fmla="*/ 12 h 27"/>
                <a:gd name="T46" fmla="*/ 11 w 43"/>
                <a:gd name="T47" fmla="*/ 13 h 27"/>
                <a:gd name="T48" fmla="*/ 32 w 43"/>
                <a:gd name="T49" fmla="*/ 19 h 27"/>
                <a:gd name="T50" fmla="*/ 26 w 43"/>
                <a:gd name="T51" fmla="*/ 15 h 27"/>
                <a:gd name="T52" fmla="*/ 32 w 43"/>
                <a:gd name="T53" fmla="*/ 15 h 27"/>
                <a:gd name="T54" fmla="*/ 32 w 43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27">
                  <a:moveTo>
                    <a:pt x="37" y="12"/>
                  </a:moveTo>
                  <a:cubicBezTo>
                    <a:pt x="33" y="9"/>
                    <a:pt x="29" y="9"/>
                    <a:pt x="2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5"/>
                    <a:pt x="22" y="4"/>
                    <a:pt x="22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2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9"/>
                    <a:pt x="0" y="13"/>
                    <a:pt x="6" y="16"/>
                  </a:cubicBezTo>
                  <a:cubicBezTo>
                    <a:pt x="11" y="19"/>
                    <a:pt x="15" y="19"/>
                    <a:pt x="22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2"/>
                    <a:pt x="22" y="24"/>
                    <a:pt x="22" y="2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30" y="26"/>
                    <a:pt x="33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2" y="19"/>
                    <a:pt x="43" y="15"/>
                    <a:pt x="37" y="12"/>
                  </a:cubicBezTo>
                  <a:close/>
                  <a:moveTo>
                    <a:pt x="11" y="13"/>
                  </a:moveTo>
                  <a:cubicBezTo>
                    <a:pt x="10" y="12"/>
                    <a:pt x="10" y="10"/>
                    <a:pt x="12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3"/>
                    <a:pt x="13" y="13"/>
                    <a:pt x="11" y="13"/>
                  </a:cubicBezTo>
                  <a:close/>
                  <a:moveTo>
                    <a:pt x="32" y="1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4" y="16"/>
                    <a:pt x="34" y="18"/>
                    <a:pt x="32" y="19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îṧḷïďé">
              <a:extLst>
                <a:ext uri="{FF2B5EF4-FFF2-40B4-BE49-F238E27FC236}">
                  <a16:creationId xmlns:a16="http://schemas.microsoft.com/office/drawing/2014/main" id="{1A40BC4D-8338-938A-5EB9-330ED39CF3FF}"/>
                </a:ext>
              </a:extLst>
            </p:cNvPr>
            <p:cNvSpPr/>
            <p:nvPr/>
          </p:nvSpPr>
          <p:spPr bwMode="auto">
            <a:xfrm>
              <a:off x="5751809" y="4406732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iṡḷïḋè">
              <a:extLst>
                <a:ext uri="{FF2B5EF4-FFF2-40B4-BE49-F238E27FC236}">
                  <a16:creationId xmlns:a16="http://schemas.microsoft.com/office/drawing/2014/main" id="{8E85FD0E-E79B-CE66-7B30-A86E2A41FA12}"/>
                </a:ext>
              </a:extLst>
            </p:cNvPr>
            <p:cNvSpPr/>
            <p:nvPr/>
          </p:nvSpPr>
          <p:spPr bwMode="auto">
            <a:xfrm>
              <a:off x="5713986" y="414007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69 h 85"/>
                <a:gd name="T6" fmla="*/ 119 w 145"/>
                <a:gd name="T7" fmla="*/ 69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5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íŝľîḑé">
              <a:extLst>
                <a:ext uri="{FF2B5EF4-FFF2-40B4-BE49-F238E27FC236}">
                  <a16:creationId xmlns:a16="http://schemas.microsoft.com/office/drawing/2014/main" id="{16650332-C787-1D0F-4309-9816B492A80E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221267"/>
            </a:xfrm>
            <a:custGeom>
              <a:avLst/>
              <a:gdLst>
                <a:gd name="T0" fmla="*/ 88 w 104"/>
                <a:gd name="T1" fmla="*/ 12 h 35"/>
                <a:gd name="T2" fmla="*/ 103 w 104"/>
                <a:gd name="T3" fmla="*/ 35 h 35"/>
                <a:gd name="T4" fmla="*/ 88 w 104"/>
                <a:gd name="T5" fmla="*/ 18 h 35"/>
                <a:gd name="T6" fmla="*/ 16 w 104"/>
                <a:gd name="T7" fmla="*/ 18 h 35"/>
                <a:gd name="T8" fmla="*/ 2 w 104"/>
                <a:gd name="T9" fmla="*/ 35 h 35"/>
                <a:gd name="T10" fmla="*/ 16 w 104"/>
                <a:gd name="T11" fmla="*/ 12 h 35"/>
                <a:gd name="T12" fmla="*/ 88 w 104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2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ïṧ1íḍê">
              <a:extLst>
                <a:ext uri="{FF2B5EF4-FFF2-40B4-BE49-F238E27FC236}">
                  <a16:creationId xmlns:a16="http://schemas.microsoft.com/office/drawing/2014/main" id="{E5F24F6D-5EBC-CAB4-9E05-5AEC0698BDE6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29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íslïḍe">
              <a:extLst>
                <a:ext uri="{FF2B5EF4-FFF2-40B4-BE49-F238E27FC236}">
                  <a16:creationId xmlns:a16="http://schemas.microsoft.com/office/drawing/2014/main" id="{898AB7FA-EE0A-C5A0-EC4E-D66D940F8098}"/>
                </a:ext>
              </a:extLst>
            </p:cNvPr>
            <p:cNvSpPr/>
            <p:nvPr/>
          </p:nvSpPr>
          <p:spPr bwMode="auto">
            <a:xfrm>
              <a:off x="5838803" y="4204377"/>
              <a:ext cx="658125" cy="410383"/>
            </a:xfrm>
            <a:custGeom>
              <a:avLst/>
              <a:gdLst>
                <a:gd name="T0" fmla="*/ 103 w 104"/>
                <a:gd name="T1" fmla="*/ 35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5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íṧḷïḍè">
              <a:extLst>
                <a:ext uri="{FF2B5EF4-FFF2-40B4-BE49-F238E27FC236}">
                  <a16:creationId xmlns:a16="http://schemas.microsoft.com/office/drawing/2014/main" id="{428AEFC4-39A9-B48B-8CBB-17A79FDD47C3}"/>
                </a:ext>
              </a:extLst>
            </p:cNvPr>
            <p:cNvSpPr/>
            <p:nvPr/>
          </p:nvSpPr>
          <p:spPr bwMode="auto">
            <a:xfrm>
              <a:off x="5852040" y="424220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29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29"/>
                    <a:pt x="101" y="29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śḷîḋê">
              <a:extLst>
                <a:ext uri="{FF2B5EF4-FFF2-40B4-BE49-F238E27FC236}">
                  <a16:creationId xmlns:a16="http://schemas.microsoft.com/office/drawing/2014/main" id="{22577A7D-5ABF-F0E2-B1DE-329F1BAE6AF6}"/>
                </a:ext>
              </a:extLst>
            </p:cNvPr>
            <p:cNvSpPr/>
            <p:nvPr/>
          </p:nvSpPr>
          <p:spPr bwMode="auto">
            <a:xfrm>
              <a:off x="6016572" y="4329194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8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8"/>
                    <a:pt x="23" y="11"/>
                    <a:pt x="28" y="8"/>
                  </a:cubicBezTo>
                  <a:cubicBezTo>
                    <a:pt x="30" y="7"/>
                    <a:pt x="32" y="7"/>
                    <a:pt x="34" y="8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íṣḷíďè">
              <a:extLst>
                <a:ext uri="{FF2B5EF4-FFF2-40B4-BE49-F238E27FC236}">
                  <a16:creationId xmlns:a16="http://schemas.microsoft.com/office/drawing/2014/main" id="{CB34345A-0EDC-825B-D3B7-CD2328BFCEF4}"/>
                </a:ext>
              </a:extLst>
            </p:cNvPr>
            <p:cNvSpPr/>
            <p:nvPr/>
          </p:nvSpPr>
          <p:spPr bwMode="auto">
            <a:xfrm>
              <a:off x="5751809" y="426678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5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5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iś1ïḓê">
              <a:extLst>
                <a:ext uri="{FF2B5EF4-FFF2-40B4-BE49-F238E27FC236}">
                  <a16:creationId xmlns:a16="http://schemas.microsoft.com/office/drawing/2014/main" id="{346E8E88-287B-1407-4EC0-B0E58CCCB6CD}"/>
                </a:ext>
              </a:extLst>
            </p:cNvPr>
            <p:cNvSpPr/>
            <p:nvPr/>
          </p:nvSpPr>
          <p:spPr bwMode="auto">
            <a:xfrm>
              <a:off x="5713986" y="4002023"/>
              <a:ext cx="917215" cy="529526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i$ľïḑê">
              <a:extLst>
                <a:ext uri="{FF2B5EF4-FFF2-40B4-BE49-F238E27FC236}">
                  <a16:creationId xmlns:a16="http://schemas.microsoft.com/office/drawing/2014/main" id="{8AFB3CD5-580E-A5C0-4781-ACC492DAE50F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6"/>
                    <a:pt x="103" y="35"/>
                  </a:cubicBezTo>
                  <a:cubicBezTo>
                    <a:pt x="102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ís1îḍè">
              <a:extLst>
                <a:ext uri="{FF2B5EF4-FFF2-40B4-BE49-F238E27FC236}">
                  <a16:creationId xmlns:a16="http://schemas.microsoft.com/office/drawing/2014/main" id="{AD7174C6-E6F9-8912-6CFE-75B06F9DABB8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2"/>
                    <a:pt x="101" y="29"/>
                  </a:cubicBezTo>
                  <a:cubicBezTo>
                    <a:pt x="100" y="35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íṥliḋè">
              <a:extLst>
                <a:ext uri="{FF2B5EF4-FFF2-40B4-BE49-F238E27FC236}">
                  <a16:creationId xmlns:a16="http://schemas.microsoft.com/office/drawing/2014/main" id="{FA8242AA-ADCD-005F-CCFB-3490C2DE186A}"/>
                </a:ext>
              </a:extLst>
            </p:cNvPr>
            <p:cNvSpPr/>
            <p:nvPr/>
          </p:nvSpPr>
          <p:spPr bwMode="auto">
            <a:xfrm>
              <a:off x="5838803" y="406443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ïṩļiḋê">
              <a:extLst>
                <a:ext uri="{FF2B5EF4-FFF2-40B4-BE49-F238E27FC236}">
                  <a16:creationId xmlns:a16="http://schemas.microsoft.com/office/drawing/2014/main" id="{D99AA865-315E-9D14-D2EB-B3EE8F5CFB97}"/>
                </a:ext>
              </a:extLst>
            </p:cNvPr>
            <p:cNvSpPr/>
            <p:nvPr/>
          </p:nvSpPr>
          <p:spPr bwMode="auto">
            <a:xfrm>
              <a:off x="5852040" y="410225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işlïḓe">
              <a:extLst>
                <a:ext uri="{FF2B5EF4-FFF2-40B4-BE49-F238E27FC236}">
                  <a16:creationId xmlns:a16="http://schemas.microsoft.com/office/drawing/2014/main" id="{9592978C-6A1F-D286-4671-1B2629FF2B8E}"/>
                </a:ext>
              </a:extLst>
            </p:cNvPr>
            <p:cNvSpPr/>
            <p:nvPr/>
          </p:nvSpPr>
          <p:spPr bwMode="auto">
            <a:xfrm>
              <a:off x="6016572" y="418546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1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8 h 29"/>
                <a:gd name="T30" fmla="*/ 34 w 49"/>
                <a:gd name="T31" fmla="*/ 9 h 29"/>
                <a:gd name="T32" fmla="*/ 40 w 49"/>
                <a:gd name="T33" fmla="*/ 16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0"/>
                    <a:pt x="39" y="14"/>
                    <a:pt x="4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ïṣ1ïḓe">
              <a:extLst>
                <a:ext uri="{FF2B5EF4-FFF2-40B4-BE49-F238E27FC236}">
                  <a16:creationId xmlns:a16="http://schemas.microsoft.com/office/drawing/2014/main" id="{985447E1-03DC-41EA-CB31-25D46590B49A}"/>
                </a:ext>
              </a:extLst>
            </p:cNvPr>
            <p:cNvSpPr/>
            <p:nvPr/>
          </p:nvSpPr>
          <p:spPr bwMode="auto">
            <a:xfrm>
              <a:off x="5751809" y="4121166"/>
              <a:ext cx="841569" cy="366886"/>
            </a:xfrm>
            <a:custGeom>
              <a:avLst/>
              <a:gdLst>
                <a:gd name="T0" fmla="*/ 133 w 133"/>
                <a:gd name="T1" fmla="*/ 1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1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ṣḷïḋe">
              <a:extLst>
                <a:ext uri="{FF2B5EF4-FFF2-40B4-BE49-F238E27FC236}">
                  <a16:creationId xmlns:a16="http://schemas.microsoft.com/office/drawing/2014/main" id="{0746EC31-C20D-AA1E-2FA3-5BFB3C260ADB}"/>
                </a:ext>
              </a:extLst>
            </p:cNvPr>
            <p:cNvSpPr/>
            <p:nvPr/>
          </p:nvSpPr>
          <p:spPr bwMode="auto">
            <a:xfrm>
              <a:off x="5713986" y="3856403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ïṣlíďè">
              <a:extLst>
                <a:ext uri="{FF2B5EF4-FFF2-40B4-BE49-F238E27FC236}">
                  <a16:creationId xmlns:a16="http://schemas.microsoft.com/office/drawing/2014/main" id="{B8DC445F-CB59-365C-E863-CEC4D84D8FE6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ïS1ïďè">
              <a:extLst>
                <a:ext uri="{FF2B5EF4-FFF2-40B4-BE49-F238E27FC236}">
                  <a16:creationId xmlns:a16="http://schemas.microsoft.com/office/drawing/2014/main" id="{832F438B-B2E2-16EB-F1A7-CE687D623C3C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íşḻîḓé">
              <a:extLst>
                <a:ext uri="{FF2B5EF4-FFF2-40B4-BE49-F238E27FC236}">
                  <a16:creationId xmlns:a16="http://schemas.microsoft.com/office/drawing/2014/main" id="{CAFD041E-C766-1616-A358-5E58EE4230F9}"/>
                </a:ext>
              </a:extLst>
            </p:cNvPr>
            <p:cNvSpPr/>
            <p:nvPr/>
          </p:nvSpPr>
          <p:spPr bwMode="auto">
            <a:xfrm>
              <a:off x="5838803" y="391881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îślïḓé">
              <a:extLst>
                <a:ext uri="{FF2B5EF4-FFF2-40B4-BE49-F238E27FC236}">
                  <a16:creationId xmlns:a16="http://schemas.microsoft.com/office/drawing/2014/main" id="{97473573-6510-64A2-ACBF-12764E1E641B}"/>
                </a:ext>
              </a:extLst>
            </p:cNvPr>
            <p:cNvSpPr/>
            <p:nvPr/>
          </p:nvSpPr>
          <p:spPr bwMode="auto">
            <a:xfrm>
              <a:off x="5852040" y="395663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íṣḻidé">
              <a:extLst>
                <a:ext uri="{FF2B5EF4-FFF2-40B4-BE49-F238E27FC236}">
                  <a16:creationId xmlns:a16="http://schemas.microsoft.com/office/drawing/2014/main" id="{7762976B-A1B0-A97A-FC1F-964EA46DBFE1}"/>
                </a:ext>
              </a:extLst>
            </p:cNvPr>
            <p:cNvSpPr/>
            <p:nvPr/>
          </p:nvSpPr>
          <p:spPr bwMode="auto">
            <a:xfrm>
              <a:off x="6016572" y="4045519"/>
              <a:ext cx="310151" cy="17776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3 h 28"/>
                <a:gd name="T8" fmla="*/ 19 w 49"/>
                <a:gd name="T9" fmla="*/ 4 h 28"/>
                <a:gd name="T10" fmla="*/ 22 w 49"/>
                <a:gd name="T11" fmla="*/ 20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2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4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0"/>
                  </a:cubicBezTo>
                  <a:cubicBezTo>
                    <a:pt x="21" y="21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5"/>
                    <a:pt x="3" y="18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şlíḋé">
              <a:extLst>
                <a:ext uri="{FF2B5EF4-FFF2-40B4-BE49-F238E27FC236}">
                  <a16:creationId xmlns:a16="http://schemas.microsoft.com/office/drawing/2014/main" id="{2EEAD485-E195-3B63-0FF5-9B43A55580EB}"/>
                </a:ext>
              </a:extLst>
            </p:cNvPr>
            <p:cNvSpPr/>
            <p:nvPr/>
          </p:nvSpPr>
          <p:spPr bwMode="auto">
            <a:xfrm>
              <a:off x="5751809" y="3983111"/>
              <a:ext cx="841569" cy="364995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5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ŝ1ïdé">
              <a:extLst>
                <a:ext uri="{FF2B5EF4-FFF2-40B4-BE49-F238E27FC236}">
                  <a16:creationId xmlns:a16="http://schemas.microsoft.com/office/drawing/2014/main" id="{28F1F7E6-4F2C-5A7A-27A9-4BA73FB4B2E5}"/>
                </a:ext>
              </a:extLst>
            </p:cNvPr>
            <p:cNvSpPr/>
            <p:nvPr/>
          </p:nvSpPr>
          <p:spPr bwMode="auto">
            <a:xfrm>
              <a:off x="5713986" y="3716456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ïsḷïḍé">
              <a:extLst>
                <a:ext uri="{FF2B5EF4-FFF2-40B4-BE49-F238E27FC236}">
                  <a16:creationId xmlns:a16="http://schemas.microsoft.com/office/drawing/2014/main" id="{D4F7698D-8829-29CA-6328-14E768509CC3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iṥḻiḍê">
              <a:extLst>
                <a:ext uri="{FF2B5EF4-FFF2-40B4-BE49-F238E27FC236}">
                  <a16:creationId xmlns:a16="http://schemas.microsoft.com/office/drawing/2014/main" id="{679113C8-93F9-315F-DA3D-D55FD17900BC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ïşḻídè">
              <a:extLst>
                <a:ext uri="{FF2B5EF4-FFF2-40B4-BE49-F238E27FC236}">
                  <a16:creationId xmlns:a16="http://schemas.microsoft.com/office/drawing/2014/main" id="{48A1CCC7-6BB9-8E88-27B9-9FF95B8DB508}"/>
                </a:ext>
              </a:extLst>
            </p:cNvPr>
            <p:cNvSpPr/>
            <p:nvPr/>
          </p:nvSpPr>
          <p:spPr bwMode="auto">
            <a:xfrm>
              <a:off x="5838803" y="3780756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íš1îḋê">
              <a:extLst>
                <a:ext uri="{FF2B5EF4-FFF2-40B4-BE49-F238E27FC236}">
                  <a16:creationId xmlns:a16="http://schemas.microsoft.com/office/drawing/2014/main" id="{AA27D552-E1AE-1069-1FF4-E9446752D4AE}"/>
                </a:ext>
              </a:extLst>
            </p:cNvPr>
            <p:cNvSpPr/>
            <p:nvPr/>
          </p:nvSpPr>
          <p:spPr bwMode="auto">
            <a:xfrm>
              <a:off x="5852040" y="381857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išļíďe">
              <a:extLst>
                <a:ext uri="{FF2B5EF4-FFF2-40B4-BE49-F238E27FC236}">
                  <a16:creationId xmlns:a16="http://schemas.microsoft.com/office/drawing/2014/main" id="{46A5B73A-819A-542E-8920-CD0EADFE2228}"/>
                </a:ext>
              </a:extLst>
            </p:cNvPr>
            <p:cNvSpPr/>
            <p:nvPr/>
          </p:nvSpPr>
          <p:spPr bwMode="auto">
            <a:xfrm>
              <a:off x="6016572" y="3899900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5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5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5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íṣlîdé">
              <a:extLst>
                <a:ext uri="{FF2B5EF4-FFF2-40B4-BE49-F238E27FC236}">
                  <a16:creationId xmlns:a16="http://schemas.microsoft.com/office/drawing/2014/main" id="{A35C248D-E6BB-2FE8-1339-33AAD0C7BD0B}"/>
                </a:ext>
              </a:extLst>
            </p:cNvPr>
            <p:cNvSpPr/>
            <p:nvPr/>
          </p:nvSpPr>
          <p:spPr bwMode="auto">
            <a:xfrm>
              <a:off x="5751809" y="3837491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ïṣ1iďé">
              <a:extLst>
                <a:ext uri="{FF2B5EF4-FFF2-40B4-BE49-F238E27FC236}">
                  <a16:creationId xmlns:a16="http://schemas.microsoft.com/office/drawing/2014/main" id="{176FC613-C62B-890C-653F-FAAD8C1CF454}"/>
                </a:ext>
              </a:extLst>
            </p:cNvPr>
            <p:cNvSpPr/>
            <p:nvPr/>
          </p:nvSpPr>
          <p:spPr bwMode="auto">
            <a:xfrm>
              <a:off x="5713986" y="3570837"/>
              <a:ext cx="917215" cy="537091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îṡļíḓè">
              <a:extLst>
                <a:ext uri="{FF2B5EF4-FFF2-40B4-BE49-F238E27FC236}">
                  <a16:creationId xmlns:a16="http://schemas.microsoft.com/office/drawing/2014/main" id="{66603733-5BA3-4FBC-76AD-392261E5BEFA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îsļîḍe">
              <a:extLst>
                <a:ext uri="{FF2B5EF4-FFF2-40B4-BE49-F238E27FC236}">
                  <a16:creationId xmlns:a16="http://schemas.microsoft.com/office/drawing/2014/main" id="{05736FF3-63A9-E35B-4012-AC722F8D47D2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îśḻïḓé">
              <a:extLst>
                <a:ext uri="{FF2B5EF4-FFF2-40B4-BE49-F238E27FC236}">
                  <a16:creationId xmlns:a16="http://schemas.microsoft.com/office/drawing/2014/main" id="{6AADB088-6C07-B693-BBB9-00123D10A827}"/>
                </a:ext>
              </a:extLst>
            </p:cNvPr>
            <p:cNvSpPr/>
            <p:nvPr/>
          </p:nvSpPr>
          <p:spPr bwMode="auto">
            <a:xfrm>
              <a:off x="5838803" y="3635137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8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išļîḓé">
              <a:extLst>
                <a:ext uri="{FF2B5EF4-FFF2-40B4-BE49-F238E27FC236}">
                  <a16:creationId xmlns:a16="http://schemas.microsoft.com/office/drawing/2014/main" id="{8675A1F9-BF25-E50D-199B-A44BFF02C260}"/>
                </a:ext>
              </a:extLst>
            </p:cNvPr>
            <p:cNvSpPr/>
            <p:nvPr/>
          </p:nvSpPr>
          <p:spPr bwMode="auto">
            <a:xfrm>
              <a:off x="5852040" y="3672960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î$ḻíḑè">
              <a:extLst>
                <a:ext uri="{FF2B5EF4-FFF2-40B4-BE49-F238E27FC236}">
                  <a16:creationId xmlns:a16="http://schemas.microsoft.com/office/drawing/2014/main" id="{5A5946B3-70FA-4481-8D05-D0BF512B1F1A}"/>
                </a:ext>
              </a:extLst>
            </p:cNvPr>
            <p:cNvSpPr/>
            <p:nvPr/>
          </p:nvSpPr>
          <p:spPr bwMode="auto">
            <a:xfrm>
              <a:off x="6016572" y="3761844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7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7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iṡḻîďê">
              <a:extLst>
                <a:ext uri="{FF2B5EF4-FFF2-40B4-BE49-F238E27FC236}">
                  <a16:creationId xmlns:a16="http://schemas.microsoft.com/office/drawing/2014/main" id="{46011819-C2C0-321B-9445-634EAC0F6ED1}"/>
                </a:ext>
              </a:extLst>
            </p:cNvPr>
            <p:cNvSpPr/>
            <p:nvPr/>
          </p:nvSpPr>
          <p:spPr bwMode="auto">
            <a:xfrm>
              <a:off x="5067208" y="4671495"/>
              <a:ext cx="835895" cy="366886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5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íŝliḓê">
              <a:extLst>
                <a:ext uri="{FF2B5EF4-FFF2-40B4-BE49-F238E27FC236}">
                  <a16:creationId xmlns:a16="http://schemas.microsoft.com/office/drawing/2014/main" id="{A8E18B71-5A4A-AF86-F269-2B82BF51F539}"/>
                </a:ext>
              </a:extLst>
            </p:cNvPr>
            <p:cNvSpPr/>
            <p:nvPr/>
          </p:nvSpPr>
          <p:spPr bwMode="auto">
            <a:xfrm>
              <a:off x="5023710" y="4406732"/>
              <a:ext cx="922888" cy="529526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íŝliďé">
              <a:extLst>
                <a:ext uri="{FF2B5EF4-FFF2-40B4-BE49-F238E27FC236}">
                  <a16:creationId xmlns:a16="http://schemas.microsoft.com/office/drawing/2014/main" id="{636983E3-5ED7-6CDB-259E-2EA76DB06F6E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6"/>
                    <a:pt x="103" y="35"/>
                  </a:cubicBezTo>
                  <a:cubicBezTo>
                    <a:pt x="101" y="28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$ḻîďe">
              <a:extLst>
                <a:ext uri="{FF2B5EF4-FFF2-40B4-BE49-F238E27FC236}">
                  <a16:creationId xmlns:a16="http://schemas.microsoft.com/office/drawing/2014/main" id="{1ED372E9-DC1B-E2E8-163E-06DFB9C1206D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2"/>
                    <a:pt x="101" y="29"/>
                  </a:cubicBezTo>
                  <a:cubicBezTo>
                    <a:pt x="99" y="35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şļïḓè">
              <a:extLst>
                <a:ext uri="{FF2B5EF4-FFF2-40B4-BE49-F238E27FC236}">
                  <a16:creationId xmlns:a16="http://schemas.microsoft.com/office/drawing/2014/main" id="{003FAD2A-0E40-7916-7AB6-0C05FF02C877}"/>
                </a:ext>
              </a:extLst>
            </p:cNvPr>
            <p:cNvSpPr/>
            <p:nvPr/>
          </p:nvSpPr>
          <p:spPr bwMode="auto">
            <a:xfrm>
              <a:off x="5156092" y="4469140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6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1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ļiḑe">
              <a:extLst>
                <a:ext uri="{FF2B5EF4-FFF2-40B4-BE49-F238E27FC236}">
                  <a16:creationId xmlns:a16="http://schemas.microsoft.com/office/drawing/2014/main" id="{CBA73622-5207-516F-D4AD-C925B46E7963}"/>
                </a:ext>
              </a:extLst>
            </p:cNvPr>
            <p:cNvSpPr/>
            <p:nvPr/>
          </p:nvSpPr>
          <p:spPr bwMode="auto">
            <a:xfrm>
              <a:off x="5169329" y="4506963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2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isľiḍê">
              <a:extLst>
                <a:ext uri="{FF2B5EF4-FFF2-40B4-BE49-F238E27FC236}">
                  <a16:creationId xmlns:a16="http://schemas.microsoft.com/office/drawing/2014/main" id="{FC896F3E-B771-8A7D-C473-CDA6AEFD2A10}"/>
                </a:ext>
              </a:extLst>
            </p:cNvPr>
            <p:cNvSpPr/>
            <p:nvPr/>
          </p:nvSpPr>
          <p:spPr bwMode="auto">
            <a:xfrm>
              <a:off x="5326297" y="4590174"/>
              <a:ext cx="317716" cy="181552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3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1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6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8"/>
                    <a:pt x="32" y="25"/>
                  </a:cubicBezTo>
                  <a:cubicBezTo>
                    <a:pt x="43" y="19"/>
                    <a:pt x="23" y="11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0"/>
                    <a:pt x="39" y="14"/>
                    <a:pt x="4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íşlîḋê">
              <a:extLst>
                <a:ext uri="{FF2B5EF4-FFF2-40B4-BE49-F238E27FC236}">
                  <a16:creationId xmlns:a16="http://schemas.microsoft.com/office/drawing/2014/main" id="{B7466C8D-C188-55CE-3095-E088D4FE3A4E}"/>
                </a:ext>
              </a:extLst>
            </p:cNvPr>
            <p:cNvSpPr/>
            <p:nvPr/>
          </p:nvSpPr>
          <p:spPr bwMode="auto">
            <a:xfrm>
              <a:off x="5067206" y="4525875"/>
              <a:ext cx="835895" cy="366886"/>
            </a:xfrm>
            <a:custGeom>
              <a:avLst/>
              <a:gdLst>
                <a:gd name="T0" fmla="*/ 132 w 132"/>
                <a:gd name="T1" fmla="*/ 1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1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6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1"/>
                    <a:pt x="132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ṥliḓè">
              <a:extLst>
                <a:ext uri="{FF2B5EF4-FFF2-40B4-BE49-F238E27FC236}">
                  <a16:creationId xmlns:a16="http://schemas.microsoft.com/office/drawing/2014/main" id="{E15AD3ED-E448-82B7-7D77-C219902D8C42}"/>
                </a:ext>
              </a:extLst>
            </p:cNvPr>
            <p:cNvSpPr/>
            <p:nvPr/>
          </p:nvSpPr>
          <p:spPr bwMode="auto">
            <a:xfrm>
              <a:off x="5023710" y="4261112"/>
              <a:ext cx="922888" cy="537091"/>
            </a:xfrm>
            <a:custGeom>
              <a:avLst/>
              <a:gdLst>
                <a:gd name="T0" fmla="*/ 120 w 146"/>
                <a:gd name="T1" fmla="*/ 15 h 85"/>
                <a:gd name="T2" fmla="*/ 26 w 146"/>
                <a:gd name="T3" fmla="*/ 15 h 85"/>
                <a:gd name="T4" fmla="*/ 26 w 146"/>
                <a:gd name="T5" fmla="*/ 70 h 85"/>
                <a:gd name="T6" fmla="*/ 120 w 146"/>
                <a:gd name="T7" fmla="*/ 70 h 85"/>
                <a:gd name="T8" fmla="*/ 120 w 146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5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20" y="70"/>
                  </a:cubicBezTo>
                  <a:cubicBezTo>
                    <a:pt x="146" y="55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íṣľïḑe">
              <a:extLst>
                <a:ext uri="{FF2B5EF4-FFF2-40B4-BE49-F238E27FC236}">
                  <a16:creationId xmlns:a16="http://schemas.microsoft.com/office/drawing/2014/main" id="{4D22CA18-09FD-9A60-8299-8E3EA0C15976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5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99" y="18"/>
                    <a:pt x="104" y="27"/>
                    <a:pt x="103" y="36"/>
                  </a:cubicBezTo>
                  <a:cubicBezTo>
                    <a:pt x="101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7" y="23"/>
                    <a:pt x="3" y="29"/>
                    <a:pt x="2" y="35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iṣḻîḓè">
              <a:extLst>
                <a:ext uri="{FF2B5EF4-FFF2-40B4-BE49-F238E27FC236}">
                  <a16:creationId xmlns:a16="http://schemas.microsoft.com/office/drawing/2014/main" id="{B67EA1DA-2D22-F611-B2F2-6C515D6B9EE6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4 w 101"/>
                <a:gd name="T7" fmla="*/ 47 h 59"/>
                <a:gd name="T8" fmla="*/ 0 w 101"/>
                <a:gd name="T9" fmla="*/ 29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99" y="23"/>
                    <a:pt x="101" y="30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9"/>
                    <a:pt x="34" y="59"/>
                    <a:pt x="14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5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í$liďê">
              <a:extLst>
                <a:ext uri="{FF2B5EF4-FFF2-40B4-BE49-F238E27FC236}">
                  <a16:creationId xmlns:a16="http://schemas.microsoft.com/office/drawing/2014/main" id="{65C71E8E-82E1-CD87-2AB0-2C9F3403DC80}"/>
                </a:ext>
              </a:extLst>
            </p:cNvPr>
            <p:cNvSpPr/>
            <p:nvPr/>
          </p:nvSpPr>
          <p:spPr bwMode="auto">
            <a:xfrm>
              <a:off x="5156092" y="4323521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5 h 65"/>
                <a:gd name="T8" fmla="*/ 16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99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6" y="53"/>
                  </a:cubicBezTo>
                  <a:cubicBezTo>
                    <a:pt x="36" y="65"/>
                    <a:pt x="68" y="65"/>
                    <a:pt x="88" y="53"/>
                  </a:cubicBezTo>
                  <a:cubicBezTo>
                    <a:pt x="97" y="48"/>
                    <a:pt x="101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íṥḻïde">
              <a:extLst>
                <a:ext uri="{FF2B5EF4-FFF2-40B4-BE49-F238E27FC236}">
                  <a16:creationId xmlns:a16="http://schemas.microsoft.com/office/drawing/2014/main" id="{5528F3D0-4181-5E67-0A9A-40BFB8A7CBE8}"/>
                </a:ext>
              </a:extLst>
            </p:cNvPr>
            <p:cNvSpPr/>
            <p:nvPr/>
          </p:nvSpPr>
          <p:spPr bwMode="auto">
            <a:xfrm>
              <a:off x="5169329" y="4361344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99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5" y="17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ï$ļîḋè">
              <a:extLst>
                <a:ext uri="{FF2B5EF4-FFF2-40B4-BE49-F238E27FC236}">
                  <a16:creationId xmlns:a16="http://schemas.microsoft.com/office/drawing/2014/main" id="{E80AE406-4D0F-167D-DB4E-5923EE34A31B}"/>
                </a:ext>
              </a:extLst>
            </p:cNvPr>
            <p:cNvSpPr/>
            <p:nvPr/>
          </p:nvSpPr>
          <p:spPr bwMode="auto">
            <a:xfrm>
              <a:off x="5326297" y="4450228"/>
              <a:ext cx="317716" cy="177769"/>
            </a:xfrm>
            <a:custGeom>
              <a:avLst/>
              <a:gdLst>
                <a:gd name="T0" fmla="*/ 43 w 50"/>
                <a:gd name="T1" fmla="*/ 7 h 28"/>
                <a:gd name="T2" fmla="*/ 49 w 50"/>
                <a:gd name="T3" fmla="*/ 3 h 28"/>
                <a:gd name="T4" fmla="*/ 44 w 50"/>
                <a:gd name="T5" fmla="*/ 0 h 28"/>
                <a:gd name="T6" fmla="*/ 37 w 50"/>
                <a:gd name="T7" fmla="*/ 3 h 28"/>
                <a:gd name="T8" fmla="*/ 20 w 50"/>
                <a:gd name="T9" fmla="*/ 4 h 28"/>
                <a:gd name="T10" fmla="*/ 23 w 50"/>
                <a:gd name="T11" fmla="*/ 20 h 28"/>
                <a:gd name="T12" fmla="*/ 17 w 50"/>
                <a:gd name="T13" fmla="*/ 20 h 28"/>
                <a:gd name="T14" fmla="*/ 10 w 50"/>
                <a:gd name="T15" fmla="*/ 11 h 28"/>
                <a:gd name="T16" fmla="*/ 1 w 50"/>
                <a:gd name="T17" fmla="*/ 12 h 28"/>
                <a:gd name="T18" fmla="*/ 7 w 50"/>
                <a:gd name="T19" fmla="*/ 21 h 28"/>
                <a:gd name="T20" fmla="*/ 0 w 50"/>
                <a:gd name="T21" fmla="*/ 25 h 28"/>
                <a:gd name="T22" fmla="*/ 6 w 50"/>
                <a:gd name="T23" fmla="*/ 28 h 28"/>
                <a:gd name="T24" fmla="*/ 13 w 50"/>
                <a:gd name="T25" fmla="*/ 24 h 28"/>
                <a:gd name="T26" fmla="*/ 32 w 50"/>
                <a:gd name="T27" fmla="*/ 25 h 28"/>
                <a:gd name="T28" fmla="*/ 29 w 50"/>
                <a:gd name="T29" fmla="*/ 8 h 28"/>
                <a:gd name="T30" fmla="*/ 34 w 50"/>
                <a:gd name="T31" fmla="*/ 9 h 28"/>
                <a:gd name="T32" fmla="*/ 41 w 50"/>
                <a:gd name="T33" fmla="*/ 16 h 28"/>
                <a:gd name="T34" fmla="*/ 50 w 50"/>
                <a:gd name="T35" fmla="*/ 14 h 28"/>
                <a:gd name="T36" fmla="*/ 43 w 50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1" y="1"/>
                    <a:pt x="25" y="1"/>
                    <a:pt x="20" y="4"/>
                  </a:cubicBezTo>
                  <a:cubicBezTo>
                    <a:pt x="9" y="10"/>
                    <a:pt x="28" y="17"/>
                    <a:pt x="23" y="20"/>
                  </a:cubicBezTo>
                  <a:cubicBezTo>
                    <a:pt x="21" y="21"/>
                    <a:pt x="19" y="21"/>
                    <a:pt x="17" y="20"/>
                  </a:cubicBezTo>
                  <a:cubicBezTo>
                    <a:pt x="13" y="18"/>
                    <a:pt x="10" y="14"/>
                    <a:pt x="1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5"/>
                    <a:pt x="4" y="18"/>
                    <a:pt x="7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9" y="27"/>
                    <a:pt x="26" y="28"/>
                    <a:pt x="32" y="25"/>
                  </a:cubicBezTo>
                  <a:cubicBezTo>
                    <a:pt x="43" y="18"/>
                    <a:pt x="23" y="11"/>
                    <a:pt x="29" y="8"/>
                  </a:cubicBezTo>
                  <a:cubicBezTo>
                    <a:pt x="30" y="7"/>
                    <a:pt x="32" y="7"/>
                    <a:pt x="34" y="9"/>
                  </a:cubicBezTo>
                  <a:cubicBezTo>
                    <a:pt x="37" y="10"/>
                    <a:pt x="39" y="13"/>
                    <a:pt x="41" y="16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íṡḷíḓê">
              <a:extLst>
                <a:ext uri="{FF2B5EF4-FFF2-40B4-BE49-F238E27FC236}">
                  <a16:creationId xmlns:a16="http://schemas.microsoft.com/office/drawing/2014/main" id="{7F1EA365-D9B8-B88C-9A31-DE74AFD181E2}"/>
                </a:ext>
              </a:extLst>
            </p:cNvPr>
            <p:cNvSpPr/>
            <p:nvPr/>
          </p:nvSpPr>
          <p:spPr bwMode="auto">
            <a:xfrm>
              <a:off x="5067206" y="4387820"/>
              <a:ext cx="835895" cy="364995"/>
            </a:xfrm>
            <a:custGeom>
              <a:avLst/>
              <a:gdLst>
                <a:gd name="T0" fmla="*/ 132 w 132"/>
                <a:gd name="T1" fmla="*/ 0 h 58"/>
                <a:gd name="T2" fmla="*/ 132 w 132"/>
                <a:gd name="T3" fmla="*/ 16 h 58"/>
                <a:gd name="T4" fmla="*/ 113 w 132"/>
                <a:gd name="T5" fmla="*/ 43 h 58"/>
                <a:gd name="T6" fmla="*/ 19 w 132"/>
                <a:gd name="T7" fmla="*/ 43 h 58"/>
                <a:gd name="T8" fmla="*/ 0 w 132"/>
                <a:gd name="T9" fmla="*/ 16 h 58"/>
                <a:gd name="T10" fmla="*/ 0 w 132"/>
                <a:gd name="T11" fmla="*/ 0 h 58"/>
                <a:gd name="T12" fmla="*/ 132 w 13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58">
                  <a:moveTo>
                    <a:pt x="132" y="0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26"/>
                    <a:pt x="126" y="35"/>
                    <a:pt x="113" y="43"/>
                  </a:cubicBezTo>
                  <a:cubicBezTo>
                    <a:pt x="87" y="58"/>
                    <a:pt x="45" y="58"/>
                    <a:pt x="19" y="43"/>
                  </a:cubicBezTo>
                  <a:cubicBezTo>
                    <a:pt x="6" y="35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1" y="0"/>
                    <a:pt x="132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śļíďé">
              <a:extLst>
                <a:ext uri="{FF2B5EF4-FFF2-40B4-BE49-F238E27FC236}">
                  <a16:creationId xmlns:a16="http://schemas.microsoft.com/office/drawing/2014/main" id="{23244BC9-C961-6341-A9AB-C856D81E071F}"/>
                </a:ext>
              </a:extLst>
            </p:cNvPr>
            <p:cNvSpPr/>
            <p:nvPr/>
          </p:nvSpPr>
          <p:spPr bwMode="auto">
            <a:xfrm>
              <a:off x="5023710" y="4121166"/>
              <a:ext cx="922888" cy="531418"/>
            </a:xfrm>
            <a:custGeom>
              <a:avLst/>
              <a:gdLst>
                <a:gd name="T0" fmla="*/ 120 w 146"/>
                <a:gd name="T1" fmla="*/ 15 h 84"/>
                <a:gd name="T2" fmla="*/ 26 w 146"/>
                <a:gd name="T3" fmla="*/ 15 h 84"/>
                <a:gd name="T4" fmla="*/ 26 w 146"/>
                <a:gd name="T5" fmla="*/ 69 h 84"/>
                <a:gd name="T6" fmla="*/ 120 w 146"/>
                <a:gd name="T7" fmla="*/ 69 h 84"/>
                <a:gd name="T8" fmla="*/ 120 w 146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120" y="15"/>
                  </a:moveTo>
                  <a:cubicBezTo>
                    <a:pt x="94" y="0"/>
                    <a:pt x="52" y="0"/>
                    <a:pt x="26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20" y="69"/>
                  </a:cubicBezTo>
                  <a:cubicBezTo>
                    <a:pt x="146" y="54"/>
                    <a:pt x="146" y="30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ŝlïḍe">
              <a:extLst>
                <a:ext uri="{FF2B5EF4-FFF2-40B4-BE49-F238E27FC236}">
                  <a16:creationId xmlns:a16="http://schemas.microsoft.com/office/drawing/2014/main" id="{1A1F2BB1-5B6F-0E1E-1FD9-9BC49C61D92B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99" y="18"/>
                    <a:pt x="104" y="27"/>
                    <a:pt x="103" y="35"/>
                  </a:cubicBezTo>
                  <a:cubicBezTo>
                    <a:pt x="101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7" y="22"/>
                    <a:pt x="3" y="28"/>
                    <a:pt x="2" y="35"/>
                  </a:cubicBezTo>
                  <a:cubicBezTo>
                    <a:pt x="0" y="26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ṥḷíḓe">
              <a:extLst>
                <a:ext uri="{FF2B5EF4-FFF2-40B4-BE49-F238E27FC236}">
                  <a16:creationId xmlns:a16="http://schemas.microsoft.com/office/drawing/2014/main" id="{B059627F-EDA9-4DB9-DA60-A6573DBC15F4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4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99" y="23"/>
                    <a:pt x="101" y="29"/>
                  </a:cubicBezTo>
                  <a:cubicBezTo>
                    <a:pt x="99" y="36"/>
                    <a:pt x="95" y="42"/>
                    <a:pt x="86" y="47"/>
                  </a:cubicBezTo>
                  <a:cubicBezTo>
                    <a:pt x="66" y="58"/>
                    <a:pt x="34" y="58"/>
                    <a:pt x="14" y="47"/>
                  </a:cubicBezTo>
                  <a:cubicBezTo>
                    <a:pt x="6" y="42"/>
                    <a:pt x="1" y="35"/>
                    <a:pt x="0" y="29"/>
                  </a:cubicBezTo>
                  <a:cubicBezTo>
                    <a:pt x="1" y="22"/>
                    <a:pt x="5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íṥļídè">
              <a:extLst>
                <a:ext uri="{FF2B5EF4-FFF2-40B4-BE49-F238E27FC236}">
                  <a16:creationId xmlns:a16="http://schemas.microsoft.com/office/drawing/2014/main" id="{F59DB48F-DE9C-E5FE-2B6C-53B237417D73}"/>
                </a:ext>
              </a:extLst>
            </p:cNvPr>
            <p:cNvSpPr/>
            <p:nvPr/>
          </p:nvSpPr>
          <p:spPr bwMode="auto">
            <a:xfrm>
              <a:off x="5156092" y="4185465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6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99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6"/>
                    <a:pt x="2" y="35"/>
                  </a:cubicBezTo>
                  <a:cubicBezTo>
                    <a:pt x="3" y="41"/>
                    <a:pt x="8" y="48"/>
                    <a:pt x="16" y="53"/>
                  </a:cubicBezTo>
                  <a:cubicBezTo>
                    <a:pt x="36" y="64"/>
                    <a:pt x="68" y="64"/>
                    <a:pt x="88" y="53"/>
                  </a:cubicBezTo>
                  <a:cubicBezTo>
                    <a:pt x="97" y="48"/>
                    <a:pt x="101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íṥľîḍè">
              <a:extLst>
                <a:ext uri="{FF2B5EF4-FFF2-40B4-BE49-F238E27FC236}">
                  <a16:creationId xmlns:a16="http://schemas.microsoft.com/office/drawing/2014/main" id="{04D627C0-BB8E-A93C-4301-F18DFCD5D4CD}"/>
                </a:ext>
              </a:extLst>
            </p:cNvPr>
            <p:cNvSpPr/>
            <p:nvPr/>
          </p:nvSpPr>
          <p:spPr bwMode="auto">
            <a:xfrm>
              <a:off x="5169329" y="4223289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99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5" y="16"/>
                    <a:pt x="1" y="22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şľiḋé">
              <a:extLst>
                <a:ext uri="{FF2B5EF4-FFF2-40B4-BE49-F238E27FC236}">
                  <a16:creationId xmlns:a16="http://schemas.microsoft.com/office/drawing/2014/main" id="{1CB371E8-CCCF-BA27-9350-2C247245D830}"/>
                </a:ext>
              </a:extLst>
            </p:cNvPr>
            <p:cNvSpPr/>
            <p:nvPr/>
          </p:nvSpPr>
          <p:spPr bwMode="auto">
            <a:xfrm>
              <a:off x="5326297" y="4304609"/>
              <a:ext cx="317716" cy="183444"/>
            </a:xfrm>
            <a:custGeom>
              <a:avLst/>
              <a:gdLst>
                <a:gd name="T0" fmla="*/ 43 w 50"/>
                <a:gd name="T1" fmla="*/ 7 h 29"/>
                <a:gd name="T2" fmla="*/ 49 w 50"/>
                <a:gd name="T3" fmla="*/ 4 h 29"/>
                <a:gd name="T4" fmla="*/ 44 w 50"/>
                <a:gd name="T5" fmla="*/ 0 h 29"/>
                <a:gd name="T6" fmla="*/ 37 w 50"/>
                <a:gd name="T7" fmla="*/ 4 h 29"/>
                <a:gd name="T8" fmla="*/ 20 w 50"/>
                <a:gd name="T9" fmla="*/ 4 h 29"/>
                <a:gd name="T10" fmla="*/ 23 w 50"/>
                <a:gd name="T11" fmla="*/ 21 h 29"/>
                <a:gd name="T12" fmla="*/ 17 w 50"/>
                <a:gd name="T13" fmla="*/ 20 h 29"/>
                <a:gd name="T14" fmla="*/ 10 w 50"/>
                <a:gd name="T15" fmla="*/ 11 h 29"/>
                <a:gd name="T16" fmla="*/ 1 w 50"/>
                <a:gd name="T17" fmla="*/ 13 h 29"/>
                <a:gd name="T18" fmla="*/ 7 w 50"/>
                <a:gd name="T19" fmla="*/ 22 h 29"/>
                <a:gd name="T20" fmla="*/ 0 w 50"/>
                <a:gd name="T21" fmla="*/ 25 h 29"/>
                <a:gd name="T22" fmla="*/ 6 w 50"/>
                <a:gd name="T23" fmla="*/ 29 h 29"/>
                <a:gd name="T24" fmla="*/ 13 w 50"/>
                <a:gd name="T25" fmla="*/ 25 h 29"/>
                <a:gd name="T26" fmla="*/ 32 w 50"/>
                <a:gd name="T27" fmla="*/ 25 h 29"/>
                <a:gd name="T28" fmla="*/ 29 w 50"/>
                <a:gd name="T29" fmla="*/ 8 h 29"/>
                <a:gd name="T30" fmla="*/ 34 w 50"/>
                <a:gd name="T31" fmla="*/ 9 h 29"/>
                <a:gd name="T32" fmla="*/ 41 w 50"/>
                <a:gd name="T33" fmla="*/ 17 h 29"/>
                <a:gd name="T34" fmla="*/ 50 w 50"/>
                <a:gd name="T35" fmla="*/ 15 h 29"/>
                <a:gd name="T36" fmla="*/ 43 w 50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2"/>
                    <a:pt x="25" y="2"/>
                    <a:pt x="20" y="4"/>
                  </a:cubicBezTo>
                  <a:cubicBezTo>
                    <a:pt x="9" y="10"/>
                    <a:pt x="28" y="18"/>
                    <a:pt x="23" y="21"/>
                  </a:cubicBezTo>
                  <a:cubicBezTo>
                    <a:pt x="21" y="22"/>
                    <a:pt x="19" y="22"/>
                    <a:pt x="17" y="20"/>
                  </a:cubicBezTo>
                  <a:cubicBezTo>
                    <a:pt x="13" y="18"/>
                    <a:pt x="10" y="15"/>
                    <a:pt x="1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6"/>
                    <a:pt x="4" y="19"/>
                    <a:pt x="7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9" y="28"/>
                    <a:pt x="26" y="29"/>
                    <a:pt x="32" y="25"/>
                  </a:cubicBezTo>
                  <a:cubicBezTo>
                    <a:pt x="43" y="19"/>
                    <a:pt x="23" y="12"/>
                    <a:pt x="29" y="8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7" y="11"/>
                    <a:pt x="39" y="14"/>
                    <a:pt x="41" y="17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íSḷiďè">
              <a:extLst>
                <a:ext uri="{FF2B5EF4-FFF2-40B4-BE49-F238E27FC236}">
                  <a16:creationId xmlns:a16="http://schemas.microsoft.com/office/drawing/2014/main" id="{C77B6CCA-A4E8-26F4-E58A-0DCC7237EF82}"/>
                </a:ext>
              </a:extLst>
            </p:cNvPr>
            <p:cNvSpPr/>
            <p:nvPr/>
          </p:nvSpPr>
          <p:spPr bwMode="auto">
            <a:xfrm>
              <a:off x="5751808" y="4981646"/>
              <a:ext cx="841569" cy="366886"/>
            </a:xfrm>
            <a:custGeom>
              <a:avLst/>
              <a:gdLst>
                <a:gd name="T0" fmla="*/ 133 w 133"/>
                <a:gd name="T1" fmla="*/ 0 h 58"/>
                <a:gd name="T2" fmla="*/ 133 w 133"/>
                <a:gd name="T3" fmla="*/ 16 h 58"/>
                <a:gd name="T4" fmla="*/ 113 w 133"/>
                <a:gd name="T5" fmla="*/ 43 h 58"/>
                <a:gd name="T6" fmla="*/ 20 w 133"/>
                <a:gd name="T7" fmla="*/ 43 h 58"/>
                <a:gd name="T8" fmla="*/ 0 w 133"/>
                <a:gd name="T9" fmla="*/ 16 h 58"/>
                <a:gd name="T10" fmla="*/ 0 w 133"/>
                <a:gd name="T11" fmla="*/ 0 h 58"/>
                <a:gd name="T12" fmla="*/ 133 w 1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133" y="0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26"/>
                    <a:pt x="126" y="36"/>
                    <a:pt x="113" y="43"/>
                  </a:cubicBezTo>
                  <a:cubicBezTo>
                    <a:pt x="88" y="58"/>
                    <a:pt x="46" y="58"/>
                    <a:pt x="20" y="43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0"/>
                    <a:pt x="133" y="0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ïşḷîďé">
              <a:extLst>
                <a:ext uri="{FF2B5EF4-FFF2-40B4-BE49-F238E27FC236}">
                  <a16:creationId xmlns:a16="http://schemas.microsoft.com/office/drawing/2014/main" id="{36B97772-056B-0A4B-E515-B6113C5D7E9A}"/>
                </a:ext>
              </a:extLst>
            </p:cNvPr>
            <p:cNvSpPr/>
            <p:nvPr/>
          </p:nvSpPr>
          <p:spPr bwMode="auto">
            <a:xfrm>
              <a:off x="5713985" y="4714991"/>
              <a:ext cx="917215" cy="531418"/>
            </a:xfrm>
            <a:custGeom>
              <a:avLst/>
              <a:gdLst>
                <a:gd name="T0" fmla="*/ 119 w 145"/>
                <a:gd name="T1" fmla="*/ 15 h 84"/>
                <a:gd name="T2" fmla="*/ 25 w 145"/>
                <a:gd name="T3" fmla="*/ 15 h 84"/>
                <a:gd name="T4" fmla="*/ 26 w 145"/>
                <a:gd name="T5" fmla="*/ 69 h 84"/>
                <a:gd name="T6" fmla="*/ 119 w 145"/>
                <a:gd name="T7" fmla="*/ 69 h 84"/>
                <a:gd name="T8" fmla="*/ 119 w 145"/>
                <a:gd name="T9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4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4"/>
                    <a:pt x="26" y="69"/>
                  </a:cubicBezTo>
                  <a:cubicBezTo>
                    <a:pt x="52" y="84"/>
                    <a:pt x="94" y="84"/>
                    <a:pt x="119" y="69"/>
                  </a:cubicBezTo>
                  <a:cubicBezTo>
                    <a:pt x="145" y="54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şļîďe">
              <a:extLst>
                <a:ext uri="{FF2B5EF4-FFF2-40B4-BE49-F238E27FC236}">
                  <a16:creationId xmlns:a16="http://schemas.microsoft.com/office/drawing/2014/main" id="{688F5FC9-4137-8D7D-6841-3844AEACC359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221267"/>
            </a:xfrm>
            <a:custGeom>
              <a:avLst/>
              <a:gdLst>
                <a:gd name="T0" fmla="*/ 88 w 104"/>
                <a:gd name="T1" fmla="*/ 11 h 35"/>
                <a:gd name="T2" fmla="*/ 103 w 104"/>
                <a:gd name="T3" fmla="*/ 35 h 35"/>
                <a:gd name="T4" fmla="*/ 88 w 104"/>
                <a:gd name="T5" fmla="*/ 17 h 35"/>
                <a:gd name="T6" fmla="*/ 16 w 104"/>
                <a:gd name="T7" fmla="*/ 17 h 35"/>
                <a:gd name="T8" fmla="*/ 2 w 104"/>
                <a:gd name="T9" fmla="*/ 35 h 35"/>
                <a:gd name="T10" fmla="*/ 16 w 104"/>
                <a:gd name="T11" fmla="*/ 11 h 35"/>
                <a:gd name="T12" fmla="*/ 88 w 104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5">
                  <a:moveTo>
                    <a:pt x="88" y="11"/>
                  </a:moveTo>
                  <a:cubicBezTo>
                    <a:pt x="100" y="18"/>
                    <a:pt x="104" y="27"/>
                    <a:pt x="103" y="35"/>
                  </a:cubicBezTo>
                  <a:cubicBezTo>
                    <a:pt x="102" y="29"/>
                    <a:pt x="97" y="22"/>
                    <a:pt x="88" y="17"/>
                  </a:cubicBezTo>
                  <a:cubicBezTo>
                    <a:pt x="68" y="6"/>
                    <a:pt x="36" y="6"/>
                    <a:pt x="16" y="17"/>
                  </a:cubicBezTo>
                  <a:cubicBezTo>
                    <a:pt x="8" y="22"/>
                    <a:pt x="3" y="29"/>
                    <a:pt x="2" y="35"/>
                  </a:cubicBezTo>
                  <a:cubicBezTo>
                    <a:pt x="0" y="27"/>
                    <a:pt x="5" y="18"/>
                    <a:pt x="16" y="11"/>
                  </a:cubicBezTo>
                  <a:cubicBezTo>
                    <a:pt x="36" y="0"/>
                    <a:pt x="68" y="0"/>
                    <a:pt x="88" y="1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íṩliďè">
              <a:extLst>
                <a:ext uri="{FF2B5EF4-FFF2-40B4-BE49-F238E27FC236}">
                  <a16:creationId xmlns:a16="http://schemas.microsoft.com/office/drawing/2014/main" id="{34DE08C8-3F81-9161-331B-E1556AC896C1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366886"/>
            </a:xfrm>
            <a:custGeom>
              <a:avLst/>
              <a:gdLst>
                <a:gd name="T0" fmla="*/ 86 w 101"/>
                <a:gd name="T1" fmla="*/ 11 h 58"/>
                <a:gd name="T2" fmla="*/ 101 w 101"/>
                <a:gd name="T3" fmla="*/ 29 h 58"/>
                <a:gd name="T4" fmla="*/ 86 w 101"/>
                <a:gd name="T5" fmla="*/ 47 h 58"/>
                <a:gd name="T6" fmla="*/ 15 w 101"/>
                <a:gd name="T7" fmla="*/ 47 h 58"/>
                <a:gd name="T8" fmla="*/ 0 w 101"/>
                <a:gd name="T9" fmla="*/ 29 h 58"/>
                <a:gd name="T10" fmla="*/ 14 w 101"/>
                <a:gd name="T11" fmla="*/ 11 h 58"/>
                <a:gd name="T12" fmla="*/ 86 w 101"/>
                <a:gd name="T1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8">
                  <a:moveTo>
                    <a:pt x="86" y="11"/>
                  </a:moveTo>
                  <a:cubicBezTo>
                    <a:pt x="95" y="16"/>
                    <a:pt x="100" y="23"/>
                    <a:pt x="101" y="29"/>
                  </a:cubicBezTo>
                  <a:cubicBezTo>
                    <a:pt x="100" y="36"/>
                    <a:pt x="95" y="42"/>
                    <a:pt x="86" y="47"/>
                  </a:cubicBezTo>
                  <a:cubicBezTo>
                    <a:pt x="67" y="58"/>
                    <a:pt x="35" y="58"/>
                    <a:pt x="15" y="47"/>
                  </a:cubicBezTo>
                  <a:cubicBezTo>
                    <a:pt x="6" y="42"/>
                    <a:pt x="1" y="36"/>
                    <a:pt x="0" y="29"/>
                  </a:cubicBezTo>
                  <a:cubicBezTo>
                    <a:pt x="1" y="23"/>
                    <a:pt x="6" y="16"/>
                    <a:pt x="14" y="11"/>
                  </a:cubicBezTo>
                  <a:cubicBezTo>
                    <a:pt x="34" y="0"/>
                    <a:pt x="66" y="0"/>
                    <a:pt x="8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íślïḍè">
              <a:extLst>
                <a:ext uri="{FF2B5EF4-FFF2-40B4-BE49-F238E27FC236}">
                  <a16:creationId xmlns:a16="http://schemas.microsoft.com/office/drawing/2014/main" id="{26F8A9D3-C8CA-B28A-D60C-A94A43C3890C}"/>
                </a:ext>
              </a:extLst>
            </p:cNvPr>
            <p:cNvSpPr/>
            <p:nvPr/>
          </p:nvSpPr>
          <p:spPr bwMode="auto">
            <a:xfrm>
              <a:off x="5838802" y="4779291"/>
              <a:ext cx="658125" cy="404709"/>
            </a:xfrm>
            <a:custGeom>
              <a:avLst/>
              <a:gdLst>
                <a:gd name="T0" fmla="*/ 103 w 104"/>
                <a:gd name="T1" fmla="*/ 35 h 64"/>
                <a:gd name="T2" fmla="*/ 88 w 104"/>
                <a:gd name="T3" fmla="*/ 11 h 64"/>
                <a:gd name="T4" fmla="*/ 16 w 104"/>
                <a:gd name="T5" fmla="*/ 11 h 64"/>
                <a:gd name="T6" fmla="*/ 2 w 104"/>
                <a:gd name="T7" fmla="*/ 35 h 64"/>
                <a:gd name="T8" fmla="*/ 17 w 104"/>
                <a:gd name="T9" fmla="*/ 53 h 64"/>
                <a:gd name="T10" fmla="*/ 88 w 104"/>
                <a:gd name="T11" fmla="*/ 53 h 64"/>
                <a:gd name="T12" fmla="*/ 103 w 104"/>
                <a:gd name="T13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4">
                  <a:moveTo>
                    <a:pt x="103" y="35"/>
                  </a:moveTo>
                  <a:cubicBezTo>
                    <a:pt x="104" y="27"/>
                    <a:pt x="100" y="18"/>
                    <a:pt x="88" y="11"/>
                  </a:cubicBezTo>
                  <a:cubicBezTo>
                    <a:pt x="68" y="0"/>
                    <a:pt x="36" y="0"/>
                    <a:pt x="16" y="11"/>
                  </a:cubicBezTo>
                  <a:cubicBezTo>
                    <a:pt x="5" y="18"/>
                    <a:pt x="0" y="27"/>
                    <a:pt x="2" y="35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4"/>
                    <a:pt x="69" y="64"/>
                    <a:pt x="88" y="53"/>
                  </a:cubicBezTo>
                  <a:cubicBezTo>
                    <a:pt x="97" y="48"/>
                    <a:pt x="102" y="42"/>
                    <a:pt x="103" y="35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ṥlidê">
              <a:extLst>
                <a:ext uri="{FF2B5EF4-FFF2-40B4-BE49-F238E27FC236}">
                  <a16:creationId xmlns:a16="http://schemas.microsoft.com/office/drawing/2014/main" id="{60692ABA-21B5-E8F0-6FBD-D45365A05D2A}"/>
                </a:ext>
              </a:extLst>
            </p:cNvPr>
            <p:cNvSpPr/>
            <p:nvPr/>
          </p:nvSpPr>
          <p:spPr bwMode="auto">
            <a:xfrm>
              <a:off x="5852040" y="4817114"/>
              <a:ext cx="639214" cy="183444"/>
            </a:xfrm>
            <a:custGeom>
              <a:avLst/>
              <a:gdLst>
                <a:gd name="T0" fmla="*/ 101 w 101"/>
                <a:gd name="T1" fmla="*/ 29 h 29"/>
                <a:gd name="T2" fmla="*/ 101 w 101"/>
                <a:gd name="T3" fmla="*/ 29 h 29"/>
                <a:gd name="T4" fmla="*/ 86 w 101"/>
                <a:gd name="T5" fmla="*/ 11 h 29"/>
                <a:gd name="T6" fmla="*/ 14 w 101"/>
                <a:gd name="T7" fmla="*/ 11 h 29"/>
                <a:gd name="T8" fmla="*/ 0 w 10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9">
                  <a:moveTo>
                    <a:pt x="101" y="29"/>
                  </a:moveTo>
                  <a:cubicBezTo>
                    <a:pt x="101" y="29"/>
                    <a:pt x="101" y="29"/>
                    <a:pt x="101" y="29"/>
                  </a:cubicBezTo>
                  <a:cubicBezTo>
                    <a:pt x="100" y="23"/>
                    <a:pt x="95" y="16"/>
                    <a:pt x="86" y="11"/>
                  </a:cubicBezTo>
                  <a:cubicBezTo>
                    <a:pt x="66" y="0"/>
                    <a:pt x="34" y="0"/>
                    <a:pt x="14" y="11"/>
                  </a:cubicBezTo>
                  <a:cubicBezTo>
                    <a:pt x="6" y="16"/>
                    <a:pt x="1" y="23"/>
                    <a:pt x="0" y="29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íśļiḍe">
              <a:extLst>
                <a:ext uri="{FF2B5EF4-FFF2-40B4-BE49-F238E27FC236}">
                  <a16:creationId xmlns:a16="http://schemas.microsoft.com/office/drawing/2014/main" id="{7CF10F34-2863-266F-FD61-376909E8888E}"/>
                </a:ext>
              </a:extLst>
            </p:cNvPr>
            <p:cNvSpPr/>
            <p:nvPr/>
          </p:nvSpPr>
          <p:spPr bwMode="auto">
            <a:xfrm>
              <a:off x="6016571" y="4898435"/>
              <a:ext cx="310151" cy="183444"/>
            </a:xfrm>
            <a:custGeom>
              <a:avLst/>
              <a:gdLst>
                <a:gd name="T0" fmla="*/ 43 w 49"/>
                <a:gd name="T1" fmla="*/ 7 h 29"/>
                <a:gd name="T2" fmla="*/ 49 w 49"/>
                <a:gd name="T3" fmla="*/ 4 h 29"/>
                <a:gd name="T4" fmla="*/ 43 w 49"/>
                <a:gd name="T5" fmla="*/ 0 h 29"/>
                <a:gd name="T6" fmla="*/ 37 w 49"/>
                <a:gd name="T7" fmla="*/ 4 h 29"/>
                <a:gd name="T8" fmla="*/ 19 w 49"/>
                <a:gd name="T9" fmla="*/ 4 h 29"/>
                <a:gd name="T10" fmla="*/ 22 w 49"/>
                <a:gd name="T11" fmla="*/ 21 h 29"/>
                <a:gd name="T12" fmla="*/ 16 w 49"/>
                <a:gd name="T13" fmla="*/ 20 h 29"/>
                <a:gd name="T14" fmla="*/ 9 w 49"/>
                <a:gd name="T15" fmla="*/ 11 h 29"/>
                <a:gd name="T16" fmla="*/ 1 w 49"/>
                <a:gd name="T17" fmla="*/ 13 h 29"/>
                <a:gd name="T18" fmla="*/ 6 w 49"/>
                <a:gd name="T19" fmla="*/ 22 h 29"/>
                <a:gd name="T20" fmla="*/ 0 w 49"/>
                <a:gd name="T21" fmla="*/ 26 h 29"/>
                <a:gd name="T22" fmla="*/ 5 w 49"/>
                <a:gd name="T23" fmla="*/ 29 h 29"/>
                <a:gd name="T24" fmla="*/ 12 w 49"/>
                <a:gd name="T25" fmla="*/ 25 h 29"/>
                <a:gd name="T26" fmla="*/ 31 w 49"/>
                <a:gd name="T27" fmla="*/ 26 h 29"/>
                <a:gd name="T28" fmla="*/ 28 w 49"/>
                <a:gd name="T29" fmla="*/ 9 h 29"/>
                <a:gd name="T30" fmla="*/ 34 w 49"/>
                <a:gd name="T31" fmla="*/ 9 h 29"/>
                <a:gd name="T32" fmla="*/ 40 w 49"/>
                <a:gd name="T33" fmla="*/ 17 h 29"/>
                <a:gd name="T34" fmla="*/ 49 w 49"/>
                <a:gd name="T35" fmla="*/ 15 h 29"/>
                <a:gd name="T36" fmla="*/ 43 w 49"/>
                <a:gd name="T37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9">
                  <a:moveTo>
                    <a:pt x="43" y="7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2"/>
                    <a:pt x="24" y="2"/>
                    <a:pt x="19" y="4"/>
                  </a:cubicBezTo>
                  <a:cubicBezTo>
                    <a:pt x="9" y="11"/>
                    <a:pt x="28" y="18"/>
                    <a:pt x="22" y="21"/>
                  </a:cubicBezTo>
                  <a:cubicBezTo>
                    <a:pt x="21" y="22"/>
                    <a:pt x="18" y="22"/>
                    <a:pt x="16" y="20"/>
                  </a:cubicBezTo>
                  <a:cubicBezTo>
                    <a:pt x="13" y="18"/>
                    <a:pt x="10" y="15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9"/>
                    <a:pt x="31" y="26"/>
                  </a:cubicBezTo>
                  <a:cubicBezTo>
                    <a:pt x="42" y="19"/>
                    <a:pt x="23" y="12"/>
                    <a:pt x="28" y="9"/>
                  </a:cubicBezTo>
                  <a:cubicBezTo>
                    <a:pt x="30" y="8"/>
                    <a:pt x="32" y="8"/>
                    <a:pt x="34" y="9"/>
                  </a:cubicBezTo>
                  <a:cubicBezTo>
                    <a:pt x="36" y="11"/>
                    <a:pt x="39" y="14"/>
                    <a:pt x="40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2"/>
                    <a:pt x="46" y="10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îšļîdé">
              <a:extLst>
                <a:ext uri="{FF2B5EF4-FFF2-40B4-BE49-F238E27FC236}">
                  <a16:creationId xmlns:a16="http://schemas.microsoft.com/office/drawing/2014/main" id="{0AF3A6FC-FD2D-6501-1420-5B23BB6BA254}"/>
                </a:ext>
              </a:extLst>
            </p:cNvPr>
            <p:cNvSpPr/>
            <p:nvPr/>
          </p:nvSpPr>
          <p:spPr bwMode="auto">
            <a:xfrm>
              <a:off x="5751808" y="4836026"/>
              <a:ext cx="841569" cy="372560"/>
            </a:xfrm>
            <a:custGeom>
              <a:avLst/>
              <a:gdLst>
                <a:gd name="T0" fmla="*/ 133 w 133"/>
                <a:gd name="T1" fmla="*/ 1 h 59"/>
                <a:gd name="T2" fmla="*/ 133 w 133"/>
                <a:gd name="T3" fmla="*/ 17 h 59"/>
                <a:gd name="T4" fmla="*/ 113 w 133"/>
                <a:gd name="T5" fmla="*/ 44 h 59"/>
                <a:gd name="T6" fmla="*/ 20 w 133"/>
                <a:gd name="T7" fmla="*/ 44 h 59"/>
                <a:gd name="T8" fmla="*/ 0 w 133"/>
                <a:gd name="T9" fmla="*/ 16 h 59"/>
                <a:gd name="T10" fmla="*/ 0 w 133"/>
                <a:gd name="T11" fmla="*/ 0 h 59"/>
                <a:gd name="T12" fmla="*/ 133 w 133"/>
                <a:gd name="T13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9">
                  <a:moveTo>
                    <a:pt x="133" y="1"/>
                  </a:moveTo>
                  <a:cubicBezTo>
                    <a:pt x="133" y="17"/>
                    <a:pt x="133" y="17"/>
                    <a:pt x="133" y="17"/>
                  </a:cubicBezTo>
                  <a:cubicBezTo>
                    <a:pt x="133" y="26"/>
                    <a:pt x="126" y="36"/>
                    <a:pt x="113" y="44"/>
                  </a:cubicBezTo>
                  <a:cubicBezTo>
                    <a:pt x="88" y="59"/>
                    <a:pt x="46" y="59"/>
                    <a:pt x="20" y="44"/>
                  </a:cubicBezTo>
                  <a:cubicBezTo>
                    <a:pt x="7" y="36"/>
                    <a:pt x="0" y="2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112" y="1"/>
                    <a:pt x="133" y="1"/>
                  </a:cubicBezTo>
                  <a:close/>
                </a:path>
              </a:pathLst>
            </a:custGeom>
            <a:solidFill>
              <a:srgbClr val="FFE5A3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ïş1iďê">
              <a:extLst>
                <a:ext uri="{FF2B5EF4-FFF2-40B4-BE49-F238E27FC236}">
                  <a16:creationId xmlns:a16="http://schemas.microsoft.com/office/drawing/2014/main" id="{59D8DD1E-474D-1200-23D7-F7A4E9BF84BA}"/>
                </a:ext>
              </a:extLst>
            </p:cNvPr>
            <p:cNvSpPr/>
            <p:nvPr/>
          </p:nvSpPr>
          <p:spPr bwMode="auto">
            <a:xfrm>
              <a:off x="5713985" y="4569372"/>
              <a:ext cx="917215" cy="538982"/>
            </a:xfrm>
            <a:custGeom>
              <a:avLst/>
              <a:gdLst>
                <a:gd name="T0" fmla="*/ 119 w 145"/>
                <a:gd name="T1" fmla="*/ 15 h 85"/>
                <a:gd name="T2" fmla="*/ 25 w 145"/>
                <a:gd name="T3" fmla="*/ 15 h 85"/>
                <a:gd name="T4" fmla="*/ 26 w 145"/>
                <a:gd name="T5" fmla="*/ 70 h 85"/>
                <a:gd name="T6" fmla="*/ 119 w 145"/>
                <a:gd name="T7" fmla="*/ 70 h 85"/>
                <a:gd name="T8" fmla="*/ 119 w 145"/>
                <a:gd name="T9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19" y="15"/>
                  </a:moveTo>
                  <a:cubicBezTo>
                    <a:pt x="93" y="0"/>
                    <a:pt x="51" y="0"/>
                    <a:pt x="25" y="15"/>
                  </a:cubicBezTo>
                  <a:cubicBezTo>
                    <a:pt x="0" y="30"/>
                    <a:pt x="0" y="55"/>
                    <a:pt x="26" y="70"/>
                  </a:cubicBezTo>
                  <a:cubicBezTo>
                    <a:pt x="52" y="85"/>
                    <a:pt x="94" y="85"/>
                    <a:pt x="119" y="70"/>
                  </a:cubicBezTo>
                  <a:cubicBezTo>
                    <a:pt x="145" y="55"/>
                    <a:pt x="145" y="30"/>
                    <a:pt x="119" y="1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ís1íḓé">
              <a:extLst>
                <a:ext uri="{FF2B5EF4-FFF2-40B4-BE49-F238E27FC236}">
                  <a16:creationId xmlns:a16="http://schemas.microsoft.com/office/drawing/2014/main" id="{11F1B80E-F479-6273-C4DB-A6E6979CEDD3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226940"/>
            </a:xfrm>
            <a:custGeom>
              <a:avLst/>
              <a:gdLst>
                <a:gd name="T0" fmla="*/ 88 w 104"/>
                <a:gd name="T1" fmla="*/ 12 h 36"/>
                <a:gd name="T2" fmla="*/ 103 w 104"/>
                <a:gd name="T3" fmla="*/ 36 h 36"/>
                <a:gd name="T4" fmla="*/ 88 w 104"/>
                <a:gd name="T5" fmla="*/ 18 h 36"/>
                <a:gd name="T6" fmla="*/ 16 w 104"/>
                <a:gd name="T7" fmla="*/ 18 h 36"/>
                <a:gd name="T8" fmla="*/ 2 w 104"/>
                <a:gd name="T9" fmla="*/ 36 h 36"/>
                <a:gd name="T10" fmla="*/ 16 w 104"/>
                <a:gd name="T11" fmla="*/ 12 h 36"/>
                <a:gd name="T12" fmla="*/ 88 w 10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6">
                  <a:moveTo>
                    <a:pt x="88" y="12"/>
                  </a:moveTo>
                  <a:cubicBezTo>
                    <a:pt x="100" y="18"/>
                    <a:pt x="104" y="27"/>
                    <a:pt x="103" y="36"/>
                  </a:cubicBezTo>
                  <a:cubicBezTo>
                    <a:pt x="102" y="29"/>
                    <a:pt x="97" y="23"/>
                    <a:pt x="88" y="18"/>
                  </a:cubicBezTo>
                  <a:cubicBezTo>
                    <a:pt x="68" y="6"/>
                    <a:pt x="36" y="6"/>
                    <a:pt x="16" y="18"/>
                  </a:cubicBezTo>
                  <a:cubicBezTo>
                    <a:pt x="8" y="23"/>
                    <a:pt x="3" y="29"/>
                    <a:pt x="2" y="36"/>
                  </a:cubicBezTo>
                  <a:cubicBezTo>
                    <a:pt x="0" y="27"/>
                    <a:pt x="5" y="18"/>
                    <a:pt x="16" y="12"/>
                  </a:cubicBezTo>
                  <a:cubicBezTo>
                    <a:pt x="36" y="0"/>
                    <a:pt x="68" y="0"/>
                    <a:pt x="88" y="12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işļíďè">
              <a:extLst>
                <a:ext uri="{FF2B5EF4-FFF2-40B4-BE49-F238E27FC236}">
                  <a16:creationId xmlns:a16="http://schemas.microsoft.com/office/drawing/2014/main" id="{040ABF1D-4DF0-BB58-F8B3-A864B04B3D11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372560"/>
            </a:xfrm>
            <a:custGeom>
              <a:avLst/>
              <a:gdLst>
                <a:gd name="T0" fmla="*/ 86 w 101"/>
                <a:gd name="T1" fmla="*/ 12 h 59"/>
                <a:gd name="T2" fmla="*/ 101 w 101"/>
                <a:gd name="T3" fmla="*/ 30 h 59"/>
                <a:gd name="T4" fmla="*/ 86 w 101"/>
                <a:gd name="T5" fmla="*/ 47 h 59"/>
                <a:gd name="T6" fmla="*/ 15 w 101"/>
                <a:gd name="T7" fmla="*/ 47 h 59"/>
                <a:gd name="T8" fmla="*/ 0 w 101"/>
                <a:gd name="T9" fmla="*/ 30 h 59"/>
                <a:gd name="T10" fmla="*/ 14 w 101"/>
                <a:gd name="T11" fmla="*/ 12 h 59"/>
                <a:gd name="T12" fmla="*/ 86 w 101"/>
                <a:gd name="T1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9">
                  <a:moveTo>
                    <a:pt x="86" y="12"/>
                  </a:moveTo>
                  <a:cubicBezTo>
                    <a:pt x="95" y="17"/>
                    <a:pt x="100" y="23"/>
                    <a:pt x="101" y="30"/>
                  </a:cubicBezTo>
                  <a:cubicBezTo>
                    <a:pt x="100" y="36"/>
                    <a:pt x="95" y="43"/>
                    <a:pt x="86" y="47"/>
                  </a:cubicBezTo>
                  <a:cubicBezTo>
                    <a:pt x="67" y="59"/>
                    <a:pt x="35" y="59"/>
                    <a:pt x="15" y="47"/>
                  </a:cubicBezTo>
                  <a:cubicBezTo>
                    <a:pt x="6" y="42"/>
                    <a:pt x="1" y="36"/>
                    <a:pt x="0" y="30"/>
                  </a:cubicBezTo>
                  <a:cubicBezTo>
                    <a:pt x="1" y="23"/>
                    <a:pt x="6" y="17"/>
                    <a:pt x="14" y="12"/>
                  </a:cubicBezTo>
                  <a:cubicBezTo>
                    <a:pt x="34" y="0"/>
                    <a:pt x="66" y="0"/>
                    <a:pt x="8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ṩḻïḋé">
              <a:extLst>
                <a:ext uri="{FF2B5EF4-FFF2-40B4-BE49-F238E27FC236}">
                  <a16:creationId xmlns:a16="http://schemas.microsoft.com/office/drawing/2014/main" id="{E2AF271E-F3E0-8D03-BFB2-81993CFF93A2}"/>
                </a:ext>
              </a:extLst>
            </p:cNvPr>
            <p:cNvSpPr/>
            <p:nvPr/>
          </p:nvSpPr>
          <p:spPr bwMode="auto">
            <a:xfrm>
              <a:off x="5838802" y="4633672"/>
              <a:ext cx="658125" cy="410383"/>
            </a:xfrm>
            <a:custGeom>
              <a:avLst/>
              <a:gdLst>
                <a:gd name="T0" fmla="*/ 103 w 104"/>
                <a:gd name="T1" fmla="*/ 36 h 65"/>
                <a:gd name="T2" fmla="*/ 88 w 104"/>
                <a:gd name="T3" fmla="*/ 12 h 65"/>
                <a:gd name="T4" fmla="*/ 16 w 104"/>
                <a:gd name="T5" fmla="*/ 12 h 65"/>
                <a:gd name="T6" fmla="*/ 2 w 104"/>
                <a:gd name="T7" fmla="*/ 36 h 65"/>
                <a:gd name="T8" fmla="*/ 17 w 104"/>
                <a:gd name="T9" fmla="*/ 53 h 65"/>
                <a:gd name="T10" fmla="*/ 88 w 104"/>
                <a:gd name="T11" fmla="*/ 53 h 65"/>
                <a:gd name="T12" fmla="*/ 103 w 104"/>
                <a:gd name="T13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5">
                  <a:moveTo>
                    <a:pt x="103" y="36"/>
                  </a:moveTo>
                  <a:cubicBezTo>
                    <a:pt x="104" y="27"/>
                    <a:pt x="100" y="18"/>
                    <a:pt x="88" y="12"/>
                  </a:cubicBezTo>
                  <a:cubicBezTo>
                    <a:pt x="68" y="0"/>
                    <a:pt x="36" y="0"/>
                    <a:pt x="16" y="12"/>
                  </a:cubicBezTo>
                  <a:cubicBezTo>
                    <a:pt x="5" y="18"/>
                    <a:pt x="0" y="27"/>
                    <a:pt x="2" y="36"/>
                  </a:cubicBezTo>
                  <a:cubicBezTo>
                    <a:pt x="3" y="42"/>
                    <a:pt x="8" y="48"/>
                    <a:pt x="17" y="53"/>
                  </a:cubicBezTo>
                  <a:cubicBezTo>
                    <a:pt x="37" y="65"/>
                    <a:pt x="69" y="65"/>
                    <a:pt x="88" y="53"/>
                  </a:cubicBezTo>
                  <a:cubicBezTo>
                    <a:pt x="97" y="49"/>
                    <a:pt x="102" y="42"/>
                    <a:pt x="103" y="36"/>
                  </a:cubicBezTo>
                  <a:close/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î$ḻiḑe">
              <a:extLst>
                <a:ext uri="{FF2B5EF4-FFF2-40B4-BE49-F238E27FC236}">
                  <a16:creationId xmlns:a16="http://schemas.microsoft.com/office/drawing/2014/main" id="{50B03DEC-4FB0-295A-D877-554D774900B8}"/>
                </a:ext>
              </a:extLst>
            </p:cNvPr>
            <p:cNvSpPr/>
            <p:nvPr/>
          </p:nvSpPr>
          <p:spPr bwMode="auto">
            <a:xfrm>
              <a:off x="5852040" y="4671495"/>
              <a:ext cx="639214" cy="189116"/>
            </a:xfrm>
            <a:custGeom>
              <a:avLst/>
              <a:gdLst>
                <a:gd name="T0" fmla="*/ 101 w 101"/>
                <a:gd name="T1" fmla="*/ 30 h 30"/>
                <a:gd name="T2" fmla="*/ 101 w 101"/>
                <a:gd name="T3" fmla="*/ 30 h 30"/>
                <a:gd name="T4" fmla="*/ 86 w 101"/>
                <a:gd name="T5" fmla="*/ 12 h 30"/>
                <a:gd name="T6" fmla="*/ 14 w 101"/>
                <a:gd name="T7" fmla="*/ 12 h 30"/>
                <a:gd name="T8" fmla="*/ 0 w 10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0">
                  <a:moveTo>
                    <a:pt x="101" y="30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0" y="23"/>
                    <a:pt x="95" y="17"/>
                    <a:pt x="86" y="12"/>
                  </a:cubicBezTo>
                  <a:cubicBezTo>
                    <a:pt x="66" y="0"/>
                    <a:pt x="34" y="0"/>
                    <a:pt x="14" y="12"/>
                  </a:cubicBezTo>
                  <a:cubicBezTo>
                    <a:pt x="6" y="17"/>
                    <a:pt x="1" y="23"/>
                    <a:pt x="0" y="30"/>
                  </a:cubicBezTo>
                </a:path>
              </a:pathLst>
            </a:custGeom>
            <a:noFill/>
            <a:ln w="15875" cap="flat">
              <a:solidFill>
                <a:srgbClr val="FFBC1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îṣlîdè">
              <a:extLst>
                <a:ext uri="{FF2B5EF4-FFF2-40B4-BE49-F238E27FC236}">
                  <a16:creationId xmlns:a16="http://schemas.microsoft.com/office/drawing/2014/main" id="{9608ADF3-F14B-424C-4329-3560F0E08DF9}"/>
                </a:ext>
              </a:extLst>
            </p:cNvPr>
            <p:cNvSpPr/>
            <p:nvPr/>
          </p:nvSpPr>
          <p:spPr bwMode="auto">
            <a:xfrm>
              <a:off x="6016571" y="4760379"/>
              <a:ext cx="310151" cy="175879"/>
            </a:xfrm>
            <a:custGeom>
              <a:avLst/>
              <a:gdLst>
                <a:gd name="T0" fmla="*/ 43 w 49"/>
                <a:gd name="T1" fmla="*/ 7 h 28"/>
                <a:gd name="T2" fmla="*/ 49 w 49"/>
                <a:gd name="T3" fmla="*/ 3 h 28"/>
                <a:gd name="T4" fmla="*/ 43 w 49"/>
                <a:gd name="T5" fmla="*/ 0 h 28"/>
                <a:gd name="T6" fmla="*/ 37 w 49"/>
                <a:gd name="T7" fmla="*/ 4 h 28"/>
                <a:gd name="T8" fmla="*/ 19 w 49"/>
                <a:gd name="T9" fmla="*/ 4 h 28"/>
                <a:gd name="T10" fmla="*/ 22 w 49"/>
                <a:gd name="T11" fmla="*/ 21 h 28"/>
                <a:gd name="T12" fmla="*/ 16 w 49"/>
                <a:gd name="T13" fmla="*/ 20 h 28"/>
                <a:gd name="T14" fmla="*/ 9 w 49"/>
                <a:gd name="T15" fmla="*/ 11 h 28"/>
                <a:gd name="T16" fmla="*/ 1 w 49"/>
                <a:gd name="T17" fmla="*/ 13 h 28"/>
                <a:gd name="T18" fmla="*/ 6 w 49"/>
                <a:gd name="T19" fmla="*/ 21 h 28"/>
                <a:gd name="T20" fmla="*/ 0 w 49"/>
                <a:gd name="T21" fmla="*/ 25 h 28"/>
                <a:gd name="T22" fmla="*/ 5 w 49"/>
                <a:gd name="T23" fmla="*/ 28 h 28"/>
                <a:gd name="T24" fmla="*/ 12 w 49"/>
                <a:gd name="T25" fmla="*/ 25 h 28"/>
                <a:gd name="T26" fmla="*/ 31 w 49"/>
                <a:gd name="T27" fmla="*/ 25 h 28"/>
                <a:gd name="T28" fmla="*/ 28 w 49"/>
                <a:gd name="T29" fmla="*/ 8 h 28"/>
                <a:gd name="T30" fmla="*/ 34 w 49"/>
                <a:gd name="T31" fmla="*/ 9 h 28"/>
                <a:gd name="T32" fmla="*/ 40 w 49"/>
                <a:gd name="T33" fmla="*/ 16 h 28"/>
                <a:gd name="T34" fmla="*/ 49 w 49"/>
                <a:gd name="T35" fmla="*/ 14 h 28"/>
                <a:gd name="T36" fmla="*/ 43 w 49"/>
                <a:gd name="T3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28">
                  <a:moveTo>
                    <a:pt x="43" y="7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1"/>
                    <a:pt x="24" y="1"/>
                    <a:pt x="19" y="4"/>
                  </a:cubicBezTo>
                  <a:cubicBezTo>
                    <a:pt x="9" y="10"/>
                    <a:pt x="28" y="18"/>
                    <a:pt x="22" y="21"/>
                  </a:cubicBezTo>
                  <a:cubicBezTo>
                    <a:pt x="21" y="22"/>
                    <a:pt x="18" y="21"/>
                    <a:pt x="16" y="20"/>
                  </a:cubicBezTo>
                  <a:cubicBezTo>
                    <a:pt x="13" y="18"/>
                    <a:pt x="10" y="14"/>
                    <a:pt x="9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6"/>
                    <a:pt x="3" y="19"/>
                    <a:pt x="6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8"/>
                    <a:pt x="26" y="28"/>
                    <a:pt x="31" y="25"/>
                  </a:cubicBezTo>
                  <a:cubicBezTo>
                    <a:pt x="42" y="19"/>
                    <a:pt x="23" y="11"/>
                    <a:pt x="28" y="8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6" y="10"/>
                    <a:pt x="39" y="13"/>
                    <a:pt x="40" y="1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2"/>
                    <a:pt x="46" y="9"/>
                    <a:pt x="43" y="7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632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3633 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0.17474 0.1252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62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7786 -0.1284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86 -0.12847 L 0.54622 -0.1180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5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74 0.12523 L 0.54232 0.1208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DD9FE-B1D2-4D61-A07F-DECD3363E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SpringAMQP</a:t>
            </a:r>
            <a:r>
              <a:rPr lang="zh-CN" altLang="en-US"/>
              <a:t>演示</a:t>
            </a:r>
            <a:r>
              <a:rPr lang="en-US" altLang="zh-CN"/>
              <a:t>FanoutExchange</a:t>
            </a:r>
            <a:r>
              <a:rPr lang="zh-CN" altLang="en-US"/>
              <a:t>的使用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C038-EC82-4CBE-84DE-1F3D45C05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561459"/>
          </a:xfrm>
        </p:spPr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RabbitMQ</a:t>
            </a:r>
            <a:r>
              <a:rPr lang="zh-CN" altLang="en-US"/>
              <a:t>控制台中，声明队列</a:t>
            </a:r>
            <a:r>
              <a:rPr lang="en-US" altLang="zh-CN"/>
              <a:t>fanout.queue1</a:t>
            </a:r>
            <a:r>
              <a:rPr lang="zh-CN" altLang="en-US"/>
              <a:t>和</a:t>
            </a:r>
            <a:r>
              <a:rPr lang="en-US" altLang="zh-CN"/>
              <a:t>fanout.queue2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RabbitMQ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控制台中，声明交换机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hmall.fanout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，将两个队列与其绑定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consumer</a:t>
            </a:r>
            <a:r>
              <a:rPr lang="zh-CN" altLang="en-US"/>
              <a:t>服务中，编写两个消费者方法，分别监听</a:t>
            </a:r>
            <a:r>
              <a:rPr lang="en-US" altLang="zh-CN"/>
              <a:t>fanout.queue1</a:t>
            </a:r>
            <a:r>
              <a:rPr lang="zh-CN" altLang="en-US"/>
              <a:t>和</a:t>
            </a:r>
            <a:r>
              <a:rPr lang="en-US" altLang="zh-CN"/>
              <a:t>fanout.queue2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中编写测试方法，向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</a:t>
            </a:r>
            <a:r>
              <a:rPr lang="en-US" altLang="zh-CN"/>
              <a:t>.fanout</a:t>
            </a:r>
            <a:r>
              <a:rPr lang="zh-CN" altLang="en-US"/>
              <a:t>发送消息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8B1244-A872-4482-BF84-1A4D6453C2DC}"/>
              </a:ext>
            </a:extLst>
          </p:cNvPr>
          <p:cNvSpPr/>
          <p:nvPr/>
        </p:nvSpPr>
        <p:spPr>
          <a:xfrm>
            <a:off x="2195450" y="4773568"/>
            <a:ext cx="1183301" cy="5171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ECA9BD-6474-4E51-9C3A-7985C6F16418}"/>
              </a:ext>
            </a:extLst>
          </p:cNvPr>
          <p:cNvSpPr/>
          <p:nvPr/>
        </p:nvSpPr>
        <p:spPr>
          <a:xfrm>
            <a:off x="9393548" y="4158464"/>
            <a:ext cx="1199475" cy="46978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consumer1</a:t>
            </a:r>
            <a:endParaRPr lang="zh-CN" altLang="en-US" sz="120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191EBB4-D62A-49CB-BA0C-3A36731DE707}"/>
              </a:ext>
            </a:extLst>
          </p:cNvPr>
          <p:cNvSpPr/>
          <p:nvPr/>
        </p:nvSpPr>
        <p:spPr>
          <a:xfrm rot="16200000">
            <a:off x="7381614" y="3623873"/>
            <a:ext cx="469780" cy="1538964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fanout.queue1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55D323-28A7-4A6F-915D-CD796166E84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3378751" y="5032163"/>
            <a:ext cx="8027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04E9C9-4412-4BC3-A850-75734530F66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385986" y="4393355"/>
            <a:ext cx="1007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292E35BE-681F-44F5-AAEE-5C439CB42A1D}"/>
              </a:ext>
            </a:extLst>
          </p:cNvPr>
          <p:cNvSpPr/>
          <p:nvPr/>
        </p:nvSpPr>
        <p:spPr>
          <a:xfrm>
            <a:off x="4181520" y="4773567"/>
            <a:ext cx="1273864" cy="517192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3D17A2E-18E8-4166-9927-9587D5BBE357}"/>
              </a:ext>
            </a:extLst>
          </p:cNvPr>
          <p:cNvSpPr/>
          <p:nvPr/>
        </p:nvSpPr>
        <p:spPr>
          <a:xfrm>
            <a:off x="9393548" y="5284111"/>
            <a:ext cx="1199475" cy="4697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consumer2</a:t>
            </a:r>
            <a:endParaRPr lang="zh-CN" altLang="en-US" sz="120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9779F5DC-1749-4A4F-B76D-614AF1DD970F}"/>
              </a:ext>
            </a:extLst>
          </p:cNvPr>
          <p:cNvSpPr/>
          <p:nvPr/>
        </p:nvSpPr>
        <p:spPr>
          <a:xfrm rot="16200000">
            <a:off x="7381612" y="4756168"/>
            <a:ext cx="469783" cy="153896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fanout.queue2</a:t>
            </a:r>
            <a:endParaRPr lang="zh-CN" altLang="en-US" sz="1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2A4B66-CEB5-47C3-A8D7-F055E524CAB2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8385986" y="5519003"/>
            <a:ext cx="1007562" cy="6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DEECA7-3C41-45EA-B6BA-7A5168FEB17D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455384" y="4393355"/>
            <a:ext cx="1391638" cy="63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A8C4AB-82BE-4564-BE0C-54F197FD129A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5455384" y="5032163"/>
            <a:ext cx="1391637" cy="49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60A9F2-898E-4298-A804-B2B2EC0F4E6C}"/>
              </a:ext>
            </a:extLst>
          </p:cNvPr>
          <p:cNvSpPr txBox="1"/>
          <p:nvPr/>
        </p:nvSpPr>
        <p:spPr>
          <a:xfrm>
            <a:off x="4181520" y="4512646"/>
            <a:ext cx="139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hmall.fanout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981850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2E037-7A19-5EC0-2D1A-7A484387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交换机的作用是什么？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接收</a:t>
            </a:r>
            <a:r>
              <a:rPr lang="en-US" altLang="zh-CN" sz="1600"/>
              <a:t>publisher</a:t>
            </a:r>
            <a:r>
              <a:rPr lang="zh-CN" altLang="en-US" sz="1600"/>
              <a:t>发送的消息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将消息按照规则路由到与之绑定的队列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FanoutExchange</a:t>
            </a:r>
            <a:r>
              <a:rPr lang="zh-CN" altLang="en-US" sz="1600"/>
              <a:t>的会将消息路由到每个绑定的队列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发送消息到交换机的</a:t>
            </a:r>
            <a:r>
              <a:rPr lang="en-US" altLang="zh-CN"/>
              <a:t>API</a:t>
            </a:r>
            <a:r>
              <a:rPr lang="zh-CN" altLang="en-US"/>
              <a:t>是怎样的？</a:t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ECBC6B-8F2E-D6D9-56F4-60D0BA66ECF3}"/>
              </a:ext>
            </a:extLst>
          </p:cNvPr>
          <p:cNvGrpSpPr/>
          <p:nvPr/>
        </p:nvGrpSpPr>
        <p:grpSpPr>
          <a:xfrm>
            <a:off x="5256999" y="3923283"/>
            <a:ext cx="5499707" cy="2614020"/>
            <a:chOff x="1351995" y="3006665"/>
            <a:chExt cx="5499707" cy="26140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2FC76D9-76F4-45B9-51DA-80E7F0A13D74}"/>
                </a:ext>
              </a:extLst>
            </p:cNvPr>
            <p:cNvSpPr/>
            <p:nvPr/>
          </p:nvSpPr>
          <p:spPr>
            <a:xfrm>
              <a:off x="1351995" y="3006665"/>
              <a:ext cx="5499707" cy="261402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03F58A0-E90E-2F62-A076-54A32970241A}"/>
                </a:ext>
              </a:extLst>
            </p:cNvPr>
            <p:cNvSpPr txBox="1"/>
            <p:nvPr/>
          </p:nvSpPr>
          <p:spPr>
            <a:xfrm>
              <a:off x="1351995" y="3324059"/>
              <a:ext cx="5345702" cy="224850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@Test</a:t>
              </a:r>
              <a:b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05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void 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testFanoutExchange() {</a:t>
              </a:r>
              <a:b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队列名称</a:t>
              </a:r>
              <a:b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exchangeName = </a:t>
              </a:r>
              <a:r>
                <a:rPr kumimoji="0" lang="zh-CN" altLang="zh-CN" sz="105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"itcast.fanout"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消息</a:t>
              </a:r>
              <a:b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message = </a:t>
              </a:r>
              <a:r>
                <a:rPr kumimoji="0" lang="zh-CN" altLang="zh-CN" sz="105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everyone!"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发送消息，参数分别是：交互机名称、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RoutingKey</a:t>
              </a: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（暂时为空）、消息</a:t>
              </a:r>
              <a:r>
                <a:rPr kumimoji="0" lang="en-US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05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5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rabbitTemplate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.convertAndSend(exchangeName, </a:t>
              </a:r>
              <a:r>
                <a:rPr kumimoji="0" lang="zh-CN" altLang="zh-CN" sz="105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""</a:t>
              </a: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 message);</a:t>
              </a:r>
              <a:b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B76DFE3-0EC2-7D3E-AD82-59EB3A395662}"/>
                </a:ext>
              </a:extLst>
            </p:cNvPr>
            <p:cNvSpPr/>
            <p:nvPr/>
          </p:nvSpPr>
          <p:spPr>
            <a:xfrm>
              <a:off x="1351995" y="3028401"/>
              <a:ext cx="549970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A0888FA-0983-CC0B-5557-A589355EEFC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42CA865-0483-6106-04C4-33448C9C73C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5655BE4-30EA-EE34-40A0-40BA90704D4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F7B617A-BA8B-21E9-0D2B-C5F07A782CD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74531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 Queues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03E6B4-520C-43BA-AE59-80DE6AB212AF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AD2B26"/>
                </a:solidFill>
              </a:rPr>
              <a:t>Direct</a:t>
            </a:r>
            <a:r>
              <a:rPr lang="zh-CN" altLang="en-US" sz="1600">
                <a:solidFill>
                  <a:srgbClr val="AD2B26"/>
                </a:solidFill>
              </a:rPr>
              <a:t>交换机</a:t>
            </a:r>
            <a:endParaRPr lang="en-US" altLang="zh-CN" sz="1600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E386D3B-375F-FD81-0014-19C609ECBE20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0470094-6CBE-15C1-9324-C3D1C0D7DE6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声明队列交换机</a:t>
            </a:r>
            <a:endParaRPr lang="en-US" altLang="zh-CN" sz="16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6B650B-C781-2F07-983E-015002BF9331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8291883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Direct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Direct</a:t>
            </a:r>
            <a:r>
              <a:rPr lang="zh-CN" altLang="en-US"/>
              <a:t> </a:t>
            </a:r>
            <a:r>
              <a:rPr lang="en-US" altLang="zh-CN"/>
              <a:t>Exchange </a:t>
            </a:r>
            <a:r>
              <a:rPr lang="zh-CN" altLang="en-US"/>
              <a:t>会将接收到的消息根据规则路由到指定的</a:t>
            </a:r>
            <a:r>
              <a:rPr lang="en-US" altLang="zh-CN"/>
              <a:t>Queue</a:t>
            </a:r>
            <a:r>
              <a:rPr lang="zh-CN" altLang="en-US"/>
              <a:t>，因此称为</a:t>
            </a:r>
            <a:r>
              <a:rPr lang="zh-CN" altLang="en-US" b="1"/>
              <a:t>定向</a:t>
            </a:r>
            <a:r>
              <a:rPr lang="zh-CN" altLang="en-US"/>
              <a:t>路由。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每一个</a:t>
            </a:r>
            <a:r>
              <a:rPr lang="en-US" altLang="zh-CN"/>
              <a:t>Queue</a:t>
            </a:r>
            <a:r>
              <a:rPr lang="zh-CN" altLang="en-US"/>
              <a:t>都与</a:t>
            </a:r>
            <a:r>
              <a:rPr lang="en-US" altLang="zh-CN"/>
              <a:t>Exchange</a:t>
            </a:r>
            <a:r>
              <a:rPr lang="zh-CN" altLang="en-US"/>
              <a:t>设置一个</a:t>
            </a:r>
            <a:r>
              <a:rPr lang="en-US" altLang="zh-CN"/>
              <a:t>BindingKey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发布者发送消息时，指定消息的</a:t>
            </a:r>
            <a:r>
              <a:rPr lang="en-US" altLang="zh-CN"/>
              <a:t>RoutingKey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Exchange</a:t>
            </a:r>
            <a:r>
              <a:rPr lang="zh-CN" altLang="en-US"/>
              <a:t>将消息路由到</a:t>
            </a:r>
            <a:r>
              <a:rPr lang="en-US" altLang="zh-CN"/>
              <a:t>BindingKey</a:t>
            </a:r>
            <a:r>
              <a:rPr lang="zh-CN" altLang="en-US"/>
              <a:t>与消息</a:t>
            </a:r>
            <a:r>
              <a:rPr lang="en-US" altLang="zh-CN"/>
              <a:t>RoutingKey</a:t>
            </a:r>
            <a:r>
              <a:rPr lang="zh-CN" altLang="en-US"/>
              <a:t>一致的队列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25B0A5-C9BD-B160-F463-E81F0C6D1382}"/>
              </a:ext>
            </a:extLst>
          </p:cNvPr>
          <p:cNvSpPr/>
          <p:nvPr/>
        </p:nvSpPr>
        <p:spPr>
          <a:xfrm>
            <a:off x="770849" y="4587652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7B50D27-FD5B-2BF6-82CE-0CC3D27EB825}"/>
              </a:ext>
            </a:extLst>
          </p:cNvPr>
          <p:cNvSpPr/>
          <p:nvPr/>
        </p:nvSpPr>
        <p:spPr>
          <a:xfrm>
            <a:off x="9075501" y="3717416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42A3F73E-2B0D-670E-F406-EF6090623266}"/>
              </a:ext>
            </a:extLst>
          </p:cNvPr>
          <p:cNvSpPr/>
          <p:nvPr/>
        </p:nvSpPr>
        <p:spPr>
          <a:xfrm rot="16200000">
            <a:off x="6854290" y="3055095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9911AF-3031-29EB-6CF3-87A2A31FF367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2075774" y="4906740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644153-EDDD-0448-0F37-5BF70C9790AE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8209555" y="4036503"/>
            <a:ext cx="865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AB82F7F3-30B4-E6A1-DF6F-E3FDA95DCD19}"/>
              </a:ext>
            </a:extLst>
          </p:cNvPr>
          <p:cNvSpPr/>
          <p:nvPr/>
        </p:nvSpPr>
        <p:spPr>
          <a:xfrm>
            <a:off x="3315020" y="4636627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1BBEA32-83C1-B0AD-730F-7DF0165572DD}"/>
              </a:ext>
            </a:extLst>
          </p:cNvPr>
          <p:cNvSpPr/>
          <p:nvPr/>
        </p:nvSpPr>
        <p:spPr>
          <a:xfrm>
            <a:off x="9030298" y="5430599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0150C0C-8310-40EE-7D82-D8431A434099}"/>
              </a:ext>
            </a:extLst>
          </p:cNvPr>
          <p:cNvSpPr/>
          <p:nvPr/>
        </p:nvSpPr>
        <p:spPr>
          <a:xfrm rot="16200000">
            <a:off x="6854291" y="4750836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44090E1-B249-5F7E-B77F-F68759CAC129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8209556" y="5732245"/>
            <a:ext cx="820742" cy="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2834EF-166B-BC77-D040-79EF741455D1}"/>
              </a:ext>
            </a:extLst>
          </p:cNvPr>
          <p:cNvCxnSpPr>
            <a:cxnSpLocks/>
            <a:stCxn id="22" idx="4"/>
            <a:endCxn id="19" idx="1"/>
          </p:cNvCxnSpPr>
          <p:nvPr/>
        </p:nvCxnSpPr>
        <p:spPr>
          <a:xfrm flipV="1">
            <a:off x="4829690" y="4036504"/>
            <a:ext cx="1417047" cy="87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5CEFAB-8437-8F81-AF6A-D9D380D20768}"/>
              </a:ext>
            </a:extLst>
          </p:cNvPr>
          <p:cNvCxnSpPr>
            <a:cxnSpLocks/>
            <a:stCxn id="22" idx="4"/>
            <a:endCxn id="24" idx="1"/>
          </p:cNvCxnSpPr>
          <p:nvPr/>
        </p:nvCxnSpPr>
        <p:spPr>
          <a:xfrm>
            <a:off x="4829690" y="4914832"/>
            <a:ext cx="1417048" cy="8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B43E9C1C-AE3E-A68F-63A4-4C80BA178A1C}"/>
              </a:ext>
            </a:extLst>
          </p:cNvPr>
          <p:cNvSpPr/>
          <p:nvPr/>
        </p:nvSpPr>
        <p:spPr>
          <a:xfrm>
            <a:off x="1101775" y="4816797"/>
            <a:ext cx="973999" cy="302161"/>
          </a:xfrm>
          <a:prstGeom prst="wedgeRoundRectCallout">
            <a:avLst>
              <a:gd name="adj1" fmla="val -81477"/>
              <a:gd name="adj2" fmla="val 2643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key:blue</a:t>
            </a:r>
            <a:endParaRPr lang="zh-CN" altLang="en-US" sz="11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61E0C1-ED46-DB24-9BAC-C93174F6F02C}"/>
              </a:ext>
            </a:extLst>
          </p:cNvPr>
          <p:cNvSpPr txBox="1"/>
          <p:nvPr/>
        </p:nvSpPr>
        <p:spPr>
          <a:xfrm>
            <a:off x="6218161" y="337387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blue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DC0946-3B3A-5EFD-0C42-35828E7C310D}"/>
              </a:ext>
            </a:extLst>
          </p:cNvPr>
          <p:cNvSpPr txBox="1"/>
          <p:nvPr/>
        </p:nvSpPr>
        <p:spPr>
          <a:xfrm>
            <a:off x="6328429" y="6212543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yellow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B275B0-258F-5B16-FB96-69234A2BF923}"/>
              </a:ext>
            </a:extLst>
          </p:cNvPr>
          <p:cNvSpPr txBox="1"/>
          <p:nvPr/>
        </p:nvSpPr>
        <p:spPr>
          <a:xfrm>
            <a:off x="3776522" y="458765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Direct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D94BCA83-4DF9-E205-CE35-599073D20485}"/>
              </a:ext>
            </a:extLst>
          </p:cNvPr>
          <p:cNvSpPr/>
          <p:nvPr/>
        </p:nvSpPr>
        <p:spPr>
          <a:xfrm>
            <a:off x="879889" y="4799680"/>
            <a:ext cx="1152525" cy="302161"/>
          </a:xfrm>
          <a:prstGeom prst="wedgeRoundRectCallout">
            <a:avLst>
              <a:gd name="adj1" fmla="val -81477"/>
              <a:gd name="adj2" fmla="val 264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key:yellow</a:t>
            </a:r>
            <a:endParaRPr lang="zh-CN" altLang="en-US" sz="11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D2C5D5-9DA8-E61D-7059-609A4E15CBD9}"/>
              </a:ext>
            </a:extLst>
          </p:cNvPr>
          <p:cNvSpPr txBox="1"/>
          <p:nvPr/>
        </p:nvSpPr>
        <p:spPr>
          <a:xfrm>
            <a:off x="7228145" y="645439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red</a:t>
            </a: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22517997-8C81-9996-2F46-60B4588D1519}"/>
              </a:ext>
            </a:extLst>
          </p:cNvPr>
          <p:cNvSpPr/>
          <p:nvPr/>
        </p:nvSpPr>
        <p:spPr>
          <a:xfrm>
            <a:off x="1000170" y="4799681"/>
            <a:ext cx="897802" cy="302162"/>
          </a:xfrm>
          <a:prstGeom prst="wedgeRoundRectCallout">
            <a:avLst>
              <a:gd name="adj1" fmla="val -81477"/>
              <a:gd name="adj2" fmla="val 2643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key:red</a:t>
            </a:r>
            <a:endParaRPr lang="zh-CN" altLang="en-US" sz="1100"/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53258606-408C-1501-9BE6-4A984CDCB31A}"/>
              </a:ext>
            </a:extLst>
          </p:cNvPr>
          <p:cNvSpPr/>
          <p:nvPr/>
        </p:nvSpPr>
        <p:spPr>
          <a:xfrm>
            <a:off x="3874669" y="4816797"/>
            <a:ext cx="955021" cy="245093"/>
          </a:xfrm>
          <a:prstGeom prst="wedgeRoundRectCallout">
            <a:avLst>
              <a:gd name="adj1" fmla="val -81477"/>
              <a:gd name="adj2" fmla="val 2643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key:red</a:t>
            </a:r>
            <a:endParaRPr lang="zh-CN" altLang="en-US" sz="1100"/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BFCCED96-046A-DE0A-C760-B8DCF3FB88DB}"/>
              </a:ext>
            </a:extLst>
          </p:cNvPr>
          <p:cNvSpPr/>
          <p:nvPr/>
        </p:nvSpPr>
        <p:spPr>
          <a:xfrm>
            <a:off x="3838452" y="4800006"/>
            <a:ext cx="967721" cy="280945"/>
          </a:xfrm>
          <a:prstGeom prst="wedgeRoundRectCallout">
            <a:avLst>
              <a:gd name="adj1" fmla="val -84102"/>
              <a:gd name="adj2" fmla="val 173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key:red</a:t>
            </a:r>
            <a:endParaRPr lang="zh-CN" altLang="en-US" sz="11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A083A6-7E54-213C-2486-BBAF9D1367BB}"/>
              </a:ext>
            </a:extLst>
          </p:cNvPr>
          <p:cNvSpPr txBox="1"/>
          <p:nvPr/>
        </p:nvSpPr>
        <p:spPr>
          <a:xfrm>
            <a:off x="7040649" y="317953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54770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23633 -4.07407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4.44444E-6 L 0.43489 -0.13727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89 -0.13727 L 0.80586 -0.1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23633 7.40741E-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7.40741E-7 L 0.42487 0.1053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87 0.10532 L 0.8082 0.0902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23633 7.40741E-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17787 -0.12847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643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17474 0.12523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87 -0.12847 L 0.57891 -0.10602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74 0.12523 L 0.57317 0.14375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9" grpId="0"/>
      <p:bldP spid="30" grpId="0"/>
      <p:bldP spid="32" grpId="0" animBg="1"/>
      <p:bldP spid="32" grpId="1" animBg="1"/>
      <p:bldP spid="32" grpId="2" animBg="1"/>
      <p:bldP spid="32" grpId="3" animBg="1"/>
      <p:bldP spid="33" grpId="0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DD9FE-B1D2-4D61-A07F-DECD3363E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SpringAMQP</a:t>
            </a:r>
            <a:r>
              <a:rPr lang="zh-CN" altLang="en-US"/>
              <a:t>演示</a:t>
            </a:r>
            <a:r>
              <a:rPr lang="en-US" altLang="zh-CN"/>
              <a:t>DirectExchange</a:t>
            </a:r>
            <a:r>
              <a:rPr lang="zh-CN" altLang="en-US"/>
              <a:t>的使用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C038-EC82-4CBE-84DE-1F3D45C05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561459"/>
          </a:xfrm>
        </p:spPr>
        <p:txBody>
          <a:bodyPr/>
          <a:lstStyle/>
          <a:p>
            <a:r>
              <a:rPr lang="zh-CN" altLang="en-US"/>
              <a:t>需求如下：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RabbitMQ</a:t>
            </a:r>
            <a:r>
              <a:rPr lang="zh-CN" altLang="en-US"/>
              <a:t>控制台中，声明队列</a:t>
            </a:r>
            <a:r>
              <a:rPr lang="en-US" altLang="zh-CN"/>
              <a:t>direct.queue1</a:t>
            </a:r>
            <a:r>
              <a:rPr lang="zh-CN" altLang="en-US"/>
              <a:t>和</a:t>
            </a:r>
            <a:r>
              <a:rPr lang="en-US" altLang="zh-CN"/>
              <a:t>direct.queue2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RabbitMQ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控制台中，声明交换机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hmall.</a:t>
            </a:r>
            <a:r>
              <a:rPr lang="en-US" altLang="zh-CN"/>
              <a:t> direct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/>
              <a:t>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两个队列与其绑定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consumer</a:t>
            </a:r>
            <a:r>
              <a:rPr lang="zh-CN" altLang="en-US"/>
              <a:t>服务中，编写两个消费者方法，分别监听</a:t>
            </a:r>
            <a:r>
              <a:rPr lang="en-US" altLang="zh-CN"/>
              <a:t>direct.queue1</a:t>
            </a:r>
            <a:r>
              <a:rPr lang="zh-CN" altLang="en-US"/>
              <a:t>和</a:t>
            </a:r>
            <a:r>
              <a:rPr lang="en-US" altLang="zh-CN"/>
              <a:t>direct.queue2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中编写测试方法，利用不同的</a:t>
            </a:r>
            <a:r>
              <a:rPr lang="en-US" altLang="zh-CN"/>
              <a:t>RoutingKey</a:t>
            </a:r>
            <a:r>
              <a:rPr lang="zh-CN" altLang="en-US"/>
              <a:t>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</a:t>
            </a:r>
            <a:r>
              <a:rPr lang="en-US" altLang="zh-CN"/>
              <a:t>. direct</a:t>
            </a:r>
            <a:r>
              <a:rPr lang="zh-CN" altLang="en-US"/>
              <a:t>发送消息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3DE57-AAA8-2A4E-FCFD-154442D5AA9A}"/>
              </a:ext>
            </a:extLst>
          </p:cNvPr>
          <p:cNvSpPr/>
          <p:nvPr/>
        </p:nvSpPr>
        <p:spPr>
          <a:xfrm>
            <a:off x="2256890" y="5003342"/>
            <a:ext cx="1154831" cy="5312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3964F9-82CC-D546-4FBD-D7B690B83E60}"/>
              </a:ext>
            </a:extLst>
          </p:cNvPr>
          <p:cNvSpPr/>
          <p:nvPr/>
        </p:nvSpPr>
        <p:spPr>
          <a:xfrm>
            <a:off x="9298941" y="4106423"/>
            <a:ext cx="1090475" cy="56762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consumer1</a:t>
            </a:r>
            <a:endParaRPr lang="zh-CN" altLang="en-US" sz="120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9A07D681-B155-859B-BCE5-D644049EB1F5}"/>
              </a:ext>
            </a:extLst>
          </p:cNvPr>
          <p:cNvSpPr/>
          <p:nvPr/>
        </p:nvSpPr>
        <p:spPr>
          <a:xfrm rot="16200000">
            <a:off x="7119059" y="3402772"/>
            <a:ext cx="665053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direct.queue1</a:t>
            </a:r>
            <a:endParaRPr lang="zh-CN" altLang="en-US" sz="12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097EE3-D41A-E524-FEA3-08B460D07325}"/>
              </a:ext>
            </a:extLst>
          </p:cNvPr>
          <p:cNvCxnSpPr>
            <a:cxnSpLocks/>
            <a:stCxn id="2" idx="3"/>
            <a:endCxn id="21" idx="2"/>
          </p:cNvCxnSpPr>
          <p:nvPr/>
        </p:nvCxnSpPr>
        <p:spPr>
          <a:xfrm>
            <a:off x="3411721" y="5268974"/>
            <a:ext cx="814492" cy="4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5C0030-A0E4-FF73-B6F8-7F464E040CF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432995" y="4384180"/>
            <a:ext cx="865946" cy="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流程图: 磁盘 20">
            <a:extLst>
              <a:ext uri="{FF2B5EF4-FFF2-40B4-BE49-F238E27FC236}">
                <a16:creationId xmlns:a16="http://schemas.microsoft.com/office/drawing/2014/main" id="{81A87268-EF69-4640-0A3E-E482F027753B}"/>
              </a:ext>
            </a:extLst>
          </p:cNvPr>
          <p:cNvSpPr/>
          <p:nvPr/>
        </p:nvSpPr>
        <p:spPr>
          <a:xfrm>
            <a:off x="4226213" y="5025633"/>
            <a:ext cx="1228448" cy="49489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C8D25E-7C12-D3FC-2184-73E282900B8A}"/>
              </a:ext>
            </a:extLst>
          </p:cNvPr>
          <p:cNvSpPr/>
          <p:nvPr/>
        </p:nvSpPr>
        <p:spPr>
          <a:xfrm>
            <a:off x="9253738" y="5796109"/>
            <a:ext cx="1135678" cy="5676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consumer2</a:t>
            </a:r>
            <a:endParaRPr lang="zh-CN" altLang="en-US" sz="1200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A096AFA4-C43D-A499-1C83-ACF0292E30E9}"/>
              </a:ext>
            </a:extLst>
          </p:cNvPr>
          <p:cNvSpPr/>
          <p:nvPr/>
        </p:nvSpPr>
        <p:spPr>
          <a:xfrm rot="16200000">
            <a:off x="7119060" y="5098513"/>
            <a:ext cx="665053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direct.queue2</a:t>
            </a:r>
            <a:endParaRPr lang="zh-CN" altLang="en-US" sz="12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9C13C0-7048-B22B-4899-5E855DD5622C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8432996" y="6079922"/>
            <a:ext cx="820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C647F81-2ADF-F6D0-0FF1-72CC71155CE8}"/>
              </a:ext>
            </a:extLst>
          </p:cNvPr>
          <p:cNvCxnSpPr>
            <a:cxnSpLocks/>
            <a:stCxn id="21" idx="4"/>
            <a:endCxn id="17" idx="1"/>
          </p:cNvCxnSpPr>
          <p:nvPr/>
        </p:nvCxnSpPr>
        <p:spPr>
          <a:xfrm flipV="1">
            <a:off x="5454661" y="4384181"/>
            <a:ext cx="1015516" cy="88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117246B-24F6-DAE6-57B7-0FA0DC150F39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5454661" y="5273083"/>
            <a:ext cx="1015517" cy="80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BEF56D5-7AF3-F18D-9278-E365D3B70792}"/>
              </a:ext>
            </a:extLst>
          </p:cNvPr>
          <p:cNvSpPr txBox="1"/>
          <p:nvPr/>
        </p:nvSpPr>
        <p:spPr>
          <a:xfrm>
            <a:off x="6441601" y="376287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blue</a:t>
            </a:r>
            <a:r>
              <a:rPr lang="zh-CN" altLang="en-US" sz="1200" b="1">
                <a:solidFill>
                  <a:srgbClr val="C00000"/>
                </a:solidFill>
                <a:latin typeface="+mn-lt"/>
                <a:ea typeface="+mn-ea"/>
              </a:rPr>
              <a:t>、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red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C70564-1DE1-5DF7-CEDF-B17F7E18D8BA}"/>
              </a:ext>
            </a:extLst>
          </p:cNvPr>
          <p:cNvSpPr txBox="1"/>
          <p:nvPr/>
        </p:nvSpPr>
        <p:spPr>
          <a:xfrm>
            <a:off x="6551869" y="646797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yellow</a:t>
            </a:r>
            <a:r>
              <a:rPr lang="zh-CN" altLang="en-US" sz="1200" b="1">
                <a:solidFill>
                  <a:srgbClr val="C00000"/>
                </a:solidFill>
                <a:latin typeface="+mn-lt"/>
                <a:ea typeface="+mn-ea"/>
              </a:rPr>
              <a:t>、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red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91D1AB6-7D69-D725-76C2-FBF96A661FC7}"/>
              </a:ext>
            </a:extLst>
          </p:cNvPr>
          <p:cNvSpPr txBox="1"/>
          <p:nvPr/>
        </p:nvSpPr>
        <p:spPr>
          <a:xfrm>
            <a:off x="4226213" y="468336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hmall.direct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377202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FBF685-D2E5-5803-7CC1-3F5920F17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描述下</a:t>
            </a:r>
            <a:r>
              <a:rPr lang="en-US" altLang="zh-CN"/>
              <a:t>Direct</a:t>
            </a:r>
            <a:r>
              <a:rPr lang="zh-CN" altLang="en-US"/>
              <a:t>交换机与</a:t>
            </a:r>
            <a:r>
              <a:rPr lang="en-US" altLang="zh-CN"/>
              <a:t>Fanout</a:t>
            </a:r>
            <a:r>
              <a:rPr lang="zh-CN" altLang="en-US"/>
              <a:t>交换机的差异？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Fanout</a:t>
            </a:r>
            <a:r>
              <a:rPr lang="zh-CN" altLang="en-US" sz="1600"/>
              <a:t>交换机将消息路由给每一个与之绑定的队列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Direct</a:t>
            </a:r>
            <a:r>
              <a:rPr lang="zh-CN" altLang="en-US" sz="1600"/>
              <a:t>交换机根据</a:t>
            </a:r>
            <a:r>
              <a:rPr lang="en-US" altLang="zh-CN" sz="1600"/>
              <a:t>RoutingKey</a:t>
            </a:r>
            <a:r>
              <a:rPr lang="zh-CN" altLang="en-US" sz="1600"/>
              <a:t>判断路由给哪个队列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如果多个队列具有相同</a:t>
            </a:r>
            <a:r>
              <a:rPr lang="en-US" altLang="zh-CN" sz="1600"/>
              <a:t>RoutingKey</a:t>
            </a:r>
            <a:r>
              <a:rPr lang="zh-CN" altLang="en-US" sz="1600"/>
              <a:t>，则与</a:t>
            </a:r>
            <a:r>
              <a:rPr lang="en-US" altLang="zh-CN" sz="1600"/>
              <a:t>Fanout</a:t>
            </a:r>
            <a:r>
              <a:rPr lang="zh-CN" altLang="en-US" sz="1600"/>
              <a:t>功能类似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9358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 Queues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03E6B4-520C-43BA-AE59-80DE6AB212AF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E386D3B-375F-FD81-0014-19C609ECBE20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AD2B26"/>
                </a:solidFill>
              </a:rPr>
              <a:t>Topic</a:t>
            </a:r>
            <a:r>
              <a:rPr lang="zh-CN" altLang="en-US" sz="1600">
                <a:solidFill>
                  <a:srgbClr val="AD2B26"/>
                </a:solidFill>
              </a:rPr>
              <a:t>交换机</a:t>
            </a:r>
            <a:endParaRPr lang="en-US" altLang="zh-CN" sz="1600">
              <a:solidFill>
                <a:srgbClr val="AD2B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0470094-6CBE-15C1-9324-C3D1C0D7DE6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声明队列交换机</a:t>
            </a:r>
            <a:endParaRPr lang="en-US" altLang="zh-CN" sz="16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6B650B-C781-2F07-983E-015002BF9331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3689534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Topic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TopicExchange</a:t>
            </a:r>
            <a:r>
              <a:rPr lang="zh-CN" altLang="en-US"/>
              <a:t>与</a:t>
            </a:r>
            <a:r>
              <a:rPr lang="en-US" altLang="zh-CN"/>
              <a:t>DirectExchange</a:t>
            </a:r>
            <a:r>
              <a:rPr lang="zh-CN" altLang="en-US"/>
              <a:t>类似，区别在于</a:t>
            </a:r>
            <a:r>
              <a:rPr lang="en-US" altLang="zh-CN"/>
              <a:t>routingKey</a:t>
            </a:r>
            <a:r>
              <a:rPr lang="zh-CN" altLang="en-US"/>
              <a:t>可以是多个单词的列表，并且以 </a:t>
            </a:r>
            <a:r>
              <a:rPr lang="en-US" altLang="zh-CN" b="1">
                <a:solidFill>
                  <a:srgbClr val="C00000"/>
                </a:solidFill>
                <a:highlight>
                  <a:srgbClr val="FFFF00"/>
                </a:highlight>
              </a:rPr>
              <a:t>. </a:t>
            </a:r>
            <a:r>
              <a:rPr lang="zh-CN" altLang="en-US"/>
              <a:t>分割。</a:t>
            </a:r>
            <a:endParaRPr lang="en-US" altLang="zh-CN"/>
          </a:p>
          <a:p>
            <a:r>
              <a:rPr lang="en-US" altLang="zh-CN"/>
              <a:t>Queue</a:t>
            </a:r>
            <a:r>
              <a:rPr lang="zh-CN" altLang="en-US"/>
              <a:t>与</a:t>
            </a:r>
            <a:r>
              <a:rPr lang="en-US" altLang="zh-CN"/>
              <a:t>Exchange</a:t>
            </a:r>
            <a:r>
              <a:rPr lang="zh-CN" altLang="en-US"/>
              <a:t>指定</a:t>
            </a:r>
            <a:r>
              <a:rPr lang="en-US" altLang="zh-CN"/>
              <a:t>BindingKey</a:t>
            </a:r>
            <a:r>
              <a:rPr lang="zh-CN" altLang="en-US"/>
              <a:t>时可以使用通配符：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#</a:t>
            </a:r>
            <a:r>
              <a:rPr lang="zh-CN" altLang="en-US"/>
              <a:t>：代指</a:t>
            </a:r>
            <a:r>
              <a:rPr lang="en-US" altLang="zh-CN"/>
              <a:t>0</a:t>
            </a:r>
            <a:r>
              <a:rPr lang="zh-CN" altLang="en-US"/>
              <a:t>个或多个单词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*：代指一个单词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475494-2AE5-A7F6-170A-CE2CB96B17FA}"/>
              </a:ext>
            </a:extLst>
          </p:cNvPr>
          <p:cNvSpPr/>
          <p:nvPr/>
        </p:nvSpPr>
        <p:spPr>
          <a:xfrm>
            <a:off x="1280398" y="4389205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4BF57B-4D1B-6E2B-6195-2C3A1039A9E6}"/>
              </a:ext>
            </a:extLst>
          </p:cNvPr>
          <p:cNvSpPr/>
          <p:nvPr/>
        </p:nvSpPr>
        <p:spPr>
          <a:xfrm>
            <a:off x="9649713" y="2893105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5878F0BA-7F93-E025-4A95-13A76F6D7BFB}"/>
              </a:ext>
            </a:extLst>
          </p:cNvPr>
          <p:cNvSpPr/>
          <p:nvPr/>
        </p:nvSpPr>
        <p:spPr>
          <a:xfrm rot="16200000">
            <a:off x="7280177" y="2230784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9E45BF-690F-4354-9F79-CFD5A837D3C8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>
            <a:off x="2585323" y="4708293"/>
            <a:ext cx="1261225" cy="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DE14CE-7CC1-B209-3796-CD4DE43D979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8635442" y="3212192"/>
            <a:ext cx="10142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F5E8125A-E1D3-01A7-7477-1A6CD3ECD003}"/>
              </a:ext>
            </a:extLst>
          </p:cNvPr>
          <p:cNvSpPr/>
          <p:nvPr/>
        </p:nvSpPr>
        <p:spPr>
          <a:xfrm>
            <a:off x="3846548" y="4436560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D4CC46-3C67-CF4C-F0CA-ACADB96E3D1C}"/>
              </a:ext>
            </a:extLst>
          </p:cNvPr>
          <p:cNvSpPr/>
          <p:nvPr/>
        </p:nvSpPr>
        <p:spPr>
          <a:xfrm>
            <a:off x="9649712" y="5797550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consumer4</a:t>
            </a:r>
            <a:endParaRPr lang="zh-CN" altLang="en-US" sz="140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8A4FA8C-D21D-5415-69D5-16F18F41FE8D}"/>
              </a:ext>
            </a:extLst>
          </p:cNvPr>
          <p:cNvSpPr/>
          <p:nvPr/>
        </p:nvSpPr>
        <p:spPr>
          <a:xfrm rot="16200000">
            <a:off x="7280177" y="513522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queue4</a:t>
            </a:r>
            <a:endParaRPr lang="zh-CN" altLang="en-US" sz="14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F16CBC-5058-8B99-0CEF-1AAF5F5EEAA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8635442" y="6116638"/>
            <a:ext cx="1014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C13893-9D98-F705-E49A-93C85505B001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 flipV="1">
            <a:off x="5361218" y="3212193"/>
            <a:ext cx="1311406" cy="150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35BCCF-B26B-6AD0-7E94-18A537C51BF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361218" y="4714765"/>
            <a:ext cx="1311406" cy="140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356B20-3AE6-FCAA-AC10-6FA8279D7B76}"/>
              </a:ext>
            </a:extLst>
          </p:cNvPr>
          <p:cNvSpPr txBox="1"/>
          <p:nvPr/>
        </p:nvSpPr>
        <p:spPr>
          <a:xfrm>
            <a:off x="6678445" y="277726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china.#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E5E2E5-3697-C538-CB27-4F33CCB91DD9}"/>
              </a:ext>
            </a:extLst>
          </p:cNvPr>
          <p:cNvSpPr txBox="1"/>
          <p:nvPr/>
        </p:nvSpPr>
        <p:spPr>
          <a:xfrm>
            <a:off x="6724932" y="572731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#.news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2AFA31-2B7A-AA33-132A-5F4BD34FB219}"/>
              </a:ext>
            </a:extLst>
          </p:cNvPr>
          <p:cNvSpPr txBox="1"/>
          <p:nvPr/>
        </p:nvSpPr>
        <p:spPr>
          <a:xfrm>
            <a:off x="4279114" y="43892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0A4C2FD-65A8-A8AC-8CC7-6E2B5F66AD74}"/>
              </a:ext>
            </a:extLst>
          </p:cNvPr>
          <p:cNvSpPr/>
          <p:nvPr/>
        </p:nvSpPr>
        <p:spPr>
          <a:xfrm>
            <a:off x="9634834" y="3851734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40" name="圆柱体 39">
            <a:extLst>
              <a:ext uri="{FF2B5EF4-FFF2-40B4-BE49-F238E27FC236}">
                <a16:creationId xmlns:a16="http://schemas.microsoft.com/office/drawing/2014/main" id="{627362B7-017F-3892-F200-8D8995DEA35E}"/>
              </a:ext>
            </a:extLst>
          </p:cNvPr>
          <p:cNvSpPr/>
          <p:nvPr/>
        </p:nvSpPr>
        <p:spPr>
          <a:xfrm rot="16200000">
            <a:off x="7280177" y="3198932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EFCF11C-9FAA-2641-DBE4-FB7AB9D1B43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8635442" y="4170822"/>
            <a:ext cx="999392" cy="9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49E97F6-8A9D-C8BC-DB42-72831919DD82}"/>
              </a:ext>
            </a:extLst>
          </p:cNvPr>
          <p:cNvSpPr txBox="1"/>
          <p:nvPr/>
        </p:nvSpPr>
        <p:spPr>
          <a:xfrm>
            <a:off x="6678445" y="379504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</a:rPr>
              <a:t>japan.#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A05B720-97A3-676D-7D5D-9235D5F6C2C2}"/>
              </a:ext>
            </a:extLst>
          </p:cNvPr>
          <p:cNvCxnSpPr>
            <a:cxnSpLocks/>
            <a:stCxn id="7" idx="4"/>
            <a:endCxn id="40" idx="1"/>
          </p:cNvCxnSpPr>
          <p:nvPr/>
        </p:nvCxnSpPr>
        <p:spPr>
          <a:xfrm flipV="1">
            <a:off x="5361218" y="4180341"/>
            <a:ext cx="1311406" cy="53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EAAABB5-BA21-E0EF-2258-077B8A5781CE}"/>
              </a:ext>
            </a:extLst>
          </p:cNvPr>
          <p:cNvSpPr/>
          <p:nvPr/>
        </p:nvSpPr>
        <p:spPr>
          <a:xfrm>
            <a:off x="9634835" y="4829401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consumer3</a:t>
            </a:r>
            <a:endParaRPr lang="zh-CN" altLang="en-US" sz="1400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37A23F41-6CAD-3758-31C6-77F0062588B9}"/>
              </a:ext>
            </a:extLst>
          </p:cNvPr>
          <p:cNvSpPr/>
          <p:nvPr/>
        </p:nvSpPr>
        <p:spPr>
          <a:xfrm rot="16200000">
            <a:off x="7280177" y="4167080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queue3</a:t>
            </a:r>
            <a:endParaRPr lang="zh-CN" altLang="en-US" sz="140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0D3B30-326B-913E-E65A-BF647A1306D6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8635442" y="5148489"/>
            <a:ext cx="999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FD42CB8-C4BF-02D6-4BC1-8BB646C028C7}"/>
              </a:ext>
            </a:extLst>
          </p:cNvPr>
          <p:cNvSpPr txBox="1"/>
          <p:nvPr/>
        </p:nvSpPr>
        <p:spPr>
          <a:xfrm>
            <a:off x="6631958" y="4759168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</a:rPr>
              <a:t>#.weather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012067-A719-EDDD-3D51-C04B008D8077}"/>
              </a:ext>
            </a:extLst>
          </p:cNvPr>
          <p:cNvCxnSpPr>
            <a:cxnSpLocks/>
            <a:stCxn id="7" idx="4"/>
            <a:endCxn id="45" idx="1"/>
          </p:cNvCxnSpPr>
          <p:nvPr/>
        </p:nvCxnSpPr>
        <p:spPr>
          <a:xfrm>
            <a:off x="5361218" y="4714765"/>
            <a:ext cx="1311406" cy="433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CBB67F9-4F21-46E1-8D35-6FF0747F247B}"/>
              </a:ext>
            </a:extLst>
          </p:cNvPr>
          <p:cNvSpPr txBox="1"/>
          <p:nvPr/>
        </p:nvSpPr>
        <p:spPr>
          <a:xfrm>
            <a:off x="1179830" y="5299271"/>
            <a:ext cx="43558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china.news </a:t>
            </a:r>
            <a:r>
              <a:rPr lang="zh-CN" altLang="en-US" sz="1200"/>
              <a:t>代表有中国的新闻消息；</a:t>
            </a:r>
            <a:endParaRPr lang="en-US" altLang="zh-CN" sz="1200"/>
          </a:p>
          <a:p>
            <a:r>
              <a:rPr lang="en-US" altLang="zh-CN" sz="1200"/>
              <a:t>china.weather </a:t>
            </a:r>
            <a:r>
              <a:rPr lang="zh-CN" altLang="en-US" sz="1200"/>
              <a:t>代表中国的天气消息；</a:t>
            </a:r>
            <a:endParaRPr lang="en-US" altLang="zh-CN" sz="1200"/>
          </a:p>
          <a:p>
            <a:r>
              <a:rPr lang="en-US" altLang="zh-CN" sz="1200"/>
              <a:t>japan.news</a:t>
            </a:r>
            <a:r>
              <a:rPr lang="zh-CN" altLang="en-US" sz="1200"/>
              <a:t> 则代表日本新闻</a:t>
            </a:r>
            <a:endParaRPr lang="en-US" altLang="zh-CN" sz="1200"/>
          </a:p>
          <a:p>
            <a:r>
              <a:rPr lang="en-US" altLang="zh-CN" sz="1200"/>
              <a:t>japan.weather </a:t>
            </a:r>
            <a:r>
              <a:rPr lang="zh-CN" altLang="en-US" sz="1200"/>
              <a:t>代表日本的天气消息；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7849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2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课程背景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9C98BE-DE98-142E-E742-CB4EC250F538}"/>
              </a:ext>
            </a:extLst>
          </p:cNvPr>
          <p:cNvSpPr/>
          <p:nvPr/>
        </p:nvSpPr>
        <p:spPr>
          <a:xfrm>
            <a:off x="4637315" y="3568962"/>
            <a:ext cx="1530220" cy="648478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RabbitMQ</a:t>
            </a:r>
            <a:endParaRPr lang="zh-CN" altLang="en-US" b="1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60E0E9-6182-ED40-4877-3DF2D4CB25E2}"/>
              </a:ext>
            </a:extLst>
          </p:cNvPr>
          <p:cNvSpPr/>
          <p:nvPr/>
        </p:nvSpPr>
        <p:spPr>
          <a:xfrm>
            <a:off x="3116425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基础篇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4DFF89-5F6F-5E82-1E5D-DFBE109ECB74}"/>
              </a:ext>
            </a:extLst>
          </p:cNvPr>
          <p:cNvSpPr/>
          <p:nvPr/>
        </p:nvSpPr>
        <p:spPr>
          <a:xfrm>
            <a:off x="2836509" y="3650602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43CD85-3FF9-56C7-FC58-CA17645B2640}"/>
              </a:ext>
            </a:extLst>
          </p:cNvPr>
          <p:cNvSpPr/>
          <p:nvPr/>
        </p:nvSpPr>
        <p:spPr>
          <a:xfrm>
            <a:off x="6736702" y="3704256"/>
            <a:ext cx="989045" cy="377890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高级篇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23A562D-E253-CB7C-73CD-8F7D76B9658E}"/>
              </a:ext>
            </a:extLst>
          </p:cNvPr>
          <p:cNvSpPr/>
          <p:nvPr/>
        </p:nvSpPr>
        <p:spPr>
          <a:xfrm>
            <a:off x="1041920" y="161316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同步和异步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655776-F912-C964-A35B-B9784FA4D522}"/>
              </a:ext>
            </a:extLst>
          </p:cNvPr>
          <p:cNvSpPr/>
          <p:nvPr/>
        </p:nvSpPr>
        <p:spPr>
          <a:xfrm>
            <a:off x="1041920" y="221203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MQ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技术选型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B5BAE6-533E-26A9-0931-32C7A833DA62}"/>
              </a:ext>
            </a:extLst>
          </p:cNvPr>
          <p:cNvSpPr/>
          <p:nvPr/>
        </p:nvSpPr>
        <p:spPr>
          <a:xfrm>
            <a:off x="1041920" y="281090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数据隔离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D75CE2-8895-65D7-8D87-34908E7DFD50}"/>
              </a:ext>
            </a:extLst>
          </p:cNvPr>
          <p:cNvSpPr/>
          <p:nvPr/>
        </p:nvSpPr>
        <p:spPr>
          <a:xfrm>
            <a:off x="1041920" y="340977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SpringAMQP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AE0352-8960-0422-8910-CE89D70B8DCA}"/>
              </a:ext>
            </a:extLst>
          </p:cNvPr>
          <p:cNvSpPr/>
          <p:nvPr/>
        </p:nvSpPr>
        <p:spPr>
          <a:xfrm>
            <a:off x="1041920" y="400864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模式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DC14439-06DE-5CF4-AABD-53AC695E34E6}"/>
              </a:ext>
            </a:extLst>
          </p:cNvPr>
          <p:cNvSpPr/>
          <p:nvPr/>
        </p:nvSpPr>
        <p:spPr>
          <a:xfrm>
            <a:off x="1041920" y="460751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MQ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消息转换器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6B2E973-BEAE-3335-CD0F-D482E29050AF}"/>
              </a:ext>
            </a:extLst>
          </p:cNvPr>
          <p:cNvSpPr/>
          <p:nvPr/>
        </p:nvSpPr>
        <p:spPr>
          <a:xfrm>
            <a:off x="1041920" y="5206385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发布订阅模式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05197C-06D6-33D4-E4ED-02640C104A9C}"/>
              </a:ext>
            </a:extLst>
          </p:cNvPr>
          <p:cNvSpPr/>
          <p:nvPr/>
        </p:nvSpPr>
        <p:spPr>
          <a:xfrm>
            <a:off x="1041920" y="5805258"/>
            <a:ext cx="1150775" cy="37789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消息堆积问题处理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9746A23-11B5-E7C7-6E25-F6ACEF5074EE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>
            <a:off x="2192695" y="1802111"/>
            <a:ext cx="923730" cy="2091091"/>
          </a:xfrm>
          <a:prstGeom prst="bentConnector3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AF777DF-E0BC-45DF-D466-7784FA642BAD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>
            <a:off x="2192695" y="2400981"/>
            <a:ext cx="923730" cy="149222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70898C-24F8-DA19-1A9A-D10071DF8103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rot="10800000">
            <a:off x="2192695" y="2999851"/>
            <a:ext cx="923730" cy="89335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991AD23-6D83-E159-2F12-0B670586C772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rot="10800000">
            <a:off x="2192695" y="3598721"/>
            <a:ext cx="923730" cy="294481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ADEB1D9-DDB1-E150-4F75-885F0E3E37C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 flipV="1">
            <a:off x="2192695" y="3893200"/>
            <a:ext cx="923730" cy="30438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D9FEDE0-1D6C-9A50-6236-C413FCEC7834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rot="10800000" flipV="1">
            <a:off x="2192695" y="3893200"/>
            <a:ext cx="923730" cy="90325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5FB1270-2126-DEBC-210E-81FE6B94C454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rot="10800000" flipV="1">
            <a:off x="2192695" y="3893200"/>
            <a:ext cx="923730" cy="150212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B66CF03-4A26-2702-C9DF-494F24C607E5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2192695" y="3893201"/>
            <a:ext cx="923730" cy="2101002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hlinkClick r:id="rId3" action="ppaction://hlinksldjump"/>
            <a:extLst>
              <a:ext uri="{FF2B5EF4-FFF2-40B4-BE49-F238E27FC236}">
                <a16:creationId xmlns:a16="http://schemas.microsoft.com/office/drawing/2014/main" id="{815CF208-8D9D-3E1B-08C4-7599C1F9B5BB}"/>
              </a:ext>
            </a:extLst>
          </p:cNvPr>
          <p:cNvSpPr/>
          <p:nvPr/>
        </p:nvSpPr>
        <p:spPr>
          <a:xfrm>
            <a:off x="7836370" y="3650602"/>
            <a:ext cx="177282" cy="177282"/>
          </a:xfrm>
          <a:prstGeom prst="ellipse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5C270C4-679F-6AD0-D05E-C3D856FD0784}"/>
              </a:ext>
            </a:extLst>
          </p:cNvPr>
          <p:cNvSpPr/>
          <p:nvPr/>
        </p:nvSpPr>
        <p:spPr>
          <a:xfrm>
            <a:off x="8780103" y="166367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发送者重连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D547A90-26F9-B86A-CED1-69C9B854A9A3}"/>
              </a:ext>
            </a:extLst>
          </p:cNvPr>
          <p:cNvSpPr/>
          <p:nvPr/>
        </p:nvSpPr>
        <p:spPr>
          <a:xfrm>
            <a:off x="8780103" y="226254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发送者确认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C215D6A-3701-D34B-9602-1C5B34431CBA}"/>
              </a:ext>
            </a:extLst>
          </p:cNvPr>
          <p:cNvSpPr/>
          <p:nvPr/>
        </p:nvSpPr>
        <p:spPr>
          <a:xfrm>
            <a:off x="8780103" y="286141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>
                    <a:lumMod val="50000"/>
                  </a:schemeClr>
                </a:solidFill>
              </a:rPr>
              <a:t>MQ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持久化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D151A09-FA44-0CA6-2474-7D536FABF79C}"/>
              </a:ext>
            </a:extLst>
          </p:cNvPr>
          <p:cNvSpPr/>
          <p:nvPr/>
        </p:nvSpPr>
        <p:spPr>
          <a:xfrm>
            <a:off x="8780103" y="346028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>
                    <a:lumMod val="50000"/>
                  </a:schemeClr>
                </a:solidFill>
              </a:rPr>
              <a:t>LazyQueue</a:t>
            </a:r>
            <a:endParaRPr lang="zh-CN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BD7F890-9FF4-3478-AEAA-87D090B3780D}"/>
              </a:ext>
            </a:extLst>
          </p:cNvPr>
          <p:cNvSpPr/>
          <p:nvPr/>
        </p:nvSpPr>
        <p:spPr>
          <a:xfrm>
            <a:off x="8780103" y="405915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消费者确认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26F558B-C9E0-A775-5BA8-5F3E1612D32D}"/>
              </a:ext>
            </a:extLst>
          </p:cNvPr>
          <p:cNvSpPr/>
          <p:nvPr/>
        </p:nvSpPr>
        <p:spPr>
          <a:xfrm>
            <a:off x="8780103" y="465802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失败重试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A3C9DB2-6A07-B77B-2B81-4B0A8F820370}"/>
              </a:ext>
            </a:extLst>
          </p:cNvPr>
          <p:cNvSpPr/>
          <p:nvPr/>
        </p:nvSpPr>
        <p:spPr>
          <a:xfrm>
            <a:off x="8780103" y="5256894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业务幂等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33F7412-F00A-7678-6A40-D6317462AE37}"/>
              </a:ext>
            </a:extLst>
          </p:cNvPr>
          <p:cNvSpPr/>
          <p:nvPr/>
        </p:nvSpPr>
        <p:spPr>
          <a:xfrm>
            <a:off x="8780103" y="5855767"/>
            <a:ext cx="1150775" cy="377890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>
                    <a:lumMod val="50000"/>
                  </a:schemeClr>
                </a:solidFill>
              </a:rPr>
              <a:t>延迟消息</a:t>
            </a:r>
          </a:p>
        </p:txBody>
      </p:sp>
      <p:cxnSp>
        <p:nvCxnSpPr>
          <p:cNvPr id="11" name="!!zx23">
            <a:extLst>
              <a:ext uri="{FF2B5EF4-FFF2-40B4-BE49-F238E27FC236}">
                <a16:creationId xmlns:a16="http://schemas.microsoft.com/office/drawing/2014/main" id="{A6601EEC-2EAF-3CAF-0E03-E50DAC2F1CCB}"/>
              </a:ext>
            </a:extLst>
          </p:cNvPr>
          <p:cNvCxnSpPr>
            <a:cxnSpLocks/>
          </p:cNvCxnSpPr>
          <p:nvPr/>
        </p:nvCxnSpPr>
        <p:spPr>
          <a:xfrm flipH="1">
            <a:off x="4105470" y="3893201"/>
            <a:ext cx="531845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!!zx24">
            <a:extLst>
              <a:ext uri="{FF2B5EF4-FFF2-40B4-BE49-F238E27FC236}">
                <a16:creationId xmlns:a16="http://schemas.microsoft.com/office/drawing/2014/main" id="{B09D2F21-E8F2-FD23-9E4E-F37001010786}"/>
              </a:ext>
            </a:extLst>
          </p:cNvPr>
          <p:cNvCxnSpPr>
            <a:cxnSpLocks/>
          </p:cNvCxnSpPr>
          <p:nvPr/>
        </p:nvCxnSpPr>
        <p:spPr>
          <a:xfrm flipH="1">
            <a:off x="6167535" y="3893201"/>
            <a:ext cx="569167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0E22199-C43D-060C-43FC-35BC79B2392F}"/>
              </a:ext>
            </a:extLst>
          </p:cNvPr>
          <p:cNvCxnSpPr>
            <a:stCxn id="10" idx="3"/>
            <a:endCxn id="47" idx="1"/>
          </p:cNvCxnSpPr>
          <p:nvPr/>
        </p:nvCxnSpPr>
        <p:spPr>
          <a:xfrm flipV="1">
            <a:off x="7725747" y="1852619"/>
            <a:ext cx="1054356" cy="204058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95C4711-942A-99F1-94BA-9BA00F3EA787}"/>
              </a:ext>
            </a:extLst>
          </p:cNvPr>
          <p:cNvCxnSpPr>
            <a:cxnSpLocks/>
            <a:stCxn id="10" idx="3"/>
            <a:endCxn id="48" idx="1"/>
          </p:cNvCxnSpPr>
          <p:nvPr/>
        </p:nvCxnSpPr>
        <p:spPr>
          <a:xfrm flipV="1">
            <a:off x="7725747" y="2451489"/>
            <a:ext cx="1054356" cy="14417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300411F-24F2-ACEC-809C-9F743DD1E058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 flipV="1">
            <a:off x="7725747" y="3050359"/>
            <a:ext cx="1054356" cy="8428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BFDF9D5-145C-1855-5DAD-1ADF355D87B4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 flipV="1">
            <a:off x="7725747" y="3649229"/>
            <a:ext cx="1054356" cy="2439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F0F10A3-CF15-CFCD-6120-8CA964C72C03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7725747" y="3893201"/>
            <a:ext cx="1054356" cy="354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144D034-F63F-7C77-97B5-16FE7645757D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7725747" y="3893201"/>
            <a:ext cx="1054356" cy="953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9B9AFDF-7CA6-E011-5D7F-B4186B1B0564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7725747" y="3893201"/>
            <a:ext cx="1054356" cy="1552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3CA4458-79E4-6FEA-E69F-C581CF297CA5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7725747" y="3893201"/>
            <a:ext cx="1054356" cy="21515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649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DD9FE-B1D2-4D61-A07F-DECD3363E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SpringAMQP</a:t>
            </a:r>
            <a:r>
              <a:rPr lang="zh-CN" altLang="en-US"/>
              <a:t>演示</a:t>
            </a:r>
            <a:r>
              <a:rPr lang="en-US" altLang="zh-CN"/>
              <a:t>DirectExchange</a:t>
            </a:r>
            <a:r>
              <a:rPr lang="zh-CN" altLang="en-US"/>
              <a:t>的使用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C038-EC82-4CBE-84DE-1F3D45C05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561459"/>
          </a:xfrm>
        </p:spPr>
        <p:txBody>
          <a:bodyPr/>
          <a:lstStyle/>
          <a:p>
            <a:r>
              <a:rPr lang="zh-CN" altLang="en-US"/>
              <a:t>需求如下：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RabbitMQ</a:t>
            </a:r>
            <a:r>
              <a:rPr lang="zh-CN" altLang="en-US"/>
              <a:t>控制台中，声明队列</a:t>
            </a:r>
            <a:r>
              <a:rPr lang="en-US" altLang="zh-CN"/>
              <a:t>topic.queue1</a:t>
            </a:r>
            <a:r>
              <a:rPr lang="zh-CN" altLang="en-US"/>
              <a:t>和</a:t>
            </a:r>
            <a:r>
              <a:rPr lang="en-US" altLang="zh-CN"/>
              <a:t>topic.queue2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RabbitMQ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控制台中，声明交换机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hmall.</a:t>
            </a:r>
            <a:r>
              <a:rPr lang="en-US" altLang="zh-CN"/>
              <a:t> topic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/>
              <a:t>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两个队列与其绑定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consumer</a:t>
            </a:r>
            <a:r>
              <a:rPr lang="zh-CN" altLang="en-US"/>
              <a:t>服务中，编写两个消费者方法，分别监听</a:t>
            </a:r>
            <a:r>
              <a:rPr lang="en-US" altLang="zh-CN"/>
              <a:t>topic.queue1</a:t>
            </a:r>
            <a:r>
              <a:rPr lang="zh-CN" altLang="en-US"/>
              <a:t>和</a:t>
            </a:r>
            <a:r>
              <a:rPr lang="en-US" altLang="zh-CN"/>
              <a:t>topic.queue2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中编写测试方法，利用不同的</a:t>
            </a:r>
            <a:r>
              <a:rPr lang="en-US" altLang="zh-CN"/>
              <a:t>RoutingKey</a:t>
            </a:r>
            <a:r>
              <a:rPr lang="zh-CN" altLang="en-US"/>
              <a:t>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hmall</a:t>
            </a:r>
            <a:r>
              <a:rPr lang="en-US" altLang="zh-CN"/>
              <a:t>. topic</a:t>
            </a:r>
            <a:r>
              <a:rPr lang="zh-CN" altLang="en-US"/>
              <a:t>发送消息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10AB51-DF0D-551D-3099-D7B77F48E481}"/>
              </a:ext>
            </a:extLst>
          </p:cNvPr>
          <p:cNvSpPr/>
          <p:nvPr/>
        </p:nvSpPr>
        <p:spPr>
          <a:xfrm>
            <a:off x="2195451" y="4962819"/>
            <a:ext cx="1125353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C656D7-DAC1-A321-6D48-23D8F4777A28}"/>
              </a:ext>
            </a:extLst>
          </p:cNvPr>
          <p:cNvSpPr/>
          <p:nvPr/>
        </p:nvSpPr>
        <p:spPr>
          <a:xfrm>
            <a:off x="9553516" y="4371583"/>
            <a:ext cx="114895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consumer1</a:t>
            </a:r>
            <a:endParaRPr lang="zh-CN" altLang="en-US" sz="120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E5D0C447-96A1-E7F6-890B-1AE6AFC48E16}"/>
              </a:ext>
            </a:extLst>
          </p:cNvPr>
          <p:cNvSpPr/>
          <p:nvPr/>
        </p:nvSpPr>
        <p:spPr>
          <a:xfrm rot="16200000">
            <a:off x="7244839" y="3821986"/>
            <a:ext cx="638173" cy="173737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topic.queue1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CB8F625-8799-C8D3-0F21-433ABCC06A7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320804" y="5281907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72AB77-8DDB-A04A-4EEC-98DDA753E93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432611" y="4690671"/>
            <a:ext cx="1120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FABD80DD-A4AB-AB9D-DC62-8536D07FECE3}"/>
              </a:ext>
            </a:extLst>
          </p:cNvPr>
          <p:cNvSpPr/>
          <p:nvPr/>
        </p:nvSpPr>
        <p:spPr>
          <a:xfrm>
            <a:off x="4355459" y="5003702"/>
            <a:ext cx="122025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6943ED-4D8C-3868-4F73-0B5A96FFC2ED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575709" y="4690671"/>
            <a:ext cx="1119532" cy="59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0359794-E597-4219-C2FB-288AFBEA614D}"/>
              </a:ext>
            </a:extLst>
          </p:cNvPr>
          <p:cNvSpPr txBox="1"/>
          <p:nvPr/>
        </p:nvSpPr>
        <p:spPr>
          <a:xfrm>
            <a:off x="6701061" y="415507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china.#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17D54A-A61E-8FE1-60CD-FCF88F49D363}"/>
              </a:ext>
            </a:extLst>
          </p:cNvPr>
          <p:cNvSpPr txBox="1"/>
          <p:nvPr/>
        </p:nvSpPr>
        <p:spPr>
          <a:xfrm>
            <a:off x="4354933" y="473711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hmall.t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BE8D2B-8FD7-04C9-4CAF-2AFEA241F4FE}"/>
              </a:ext>
            </a:extLst>
          </p:cNvPr>
          <p:cNvSpPr/>
          <p:nvPr/>
        </p:nvSpPr>
        <p:spPr>
          <a:xfrm>
            <a:off x="9553516" y="5522751"/>
            <a:ext cx="114895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consumer2</a:t>
            </a:r>
            <a:endParaRPr lang="zh-CN" altLang="en-US" sz="1200"/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72955793-E25A-5020-3FD6-67A05CB1D173}"/>
              </a:ext>
            </a:extLst>
          </p:cNvPr>
          <p:cNvSpPr/>
          <p:nvPr/>
        </p:nvSpPr>
        <p:spPr>
          <a:xfrm rot="16200000">
            <a:off x="7254729" y="4976065"/>
            <a:ext cx="610161" cy="173154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topic.queue2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A8E42D-C45F-0942-EE5D-F707757B28C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8425584" y="5841839"/>
            <a:ext cx="1127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DBFE1F4-827E-C704-5206-6AEA3D6CE3DE}"/>
              </a:ext>
            </a:extLst>
          </p:cNvPr>
          <p:cNvSpPr txBox="1"/>
          <p:nvPr/>
        </p:nvSpPr>
        <p:spPr>
          <a:xfrm>
            <a:off x="6694035" y="528029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</a:rPr>
              <a:t> #.news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A73F480-3AF6-E755-35C1-7A1A4D6416B1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>
            <a:off x="5575709" y="5281907"/>
            <a:ext cx="1118327" cy="55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3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5B9553-EEB8-87B8-2143-F39682DE1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7483" y="1463040"/>
            <a:ext cx="6109639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描述下</a:t>
            </a:r>
            <a:r>
              <a:rPr lang="en-US" altLang="zh-CN"/>
              <a:t>Direct</a:t>
            </a:r>
            <a:r>
              <a:rPr lang="zh-CN" altLang="en-US"/>
              <a:t>交换机与</a:t>
            </a:r>
            <a:r>
              <a:rPr lang="en-US" altLang="zh-CN"/>
              <a:t>Topic</a:t>
            </a:r>
            <a:r>
              <a:rPr lang="zh-CN" altLang="en-US"/>
              <a:t>交换机的差异？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Topic</a:t>
            </a:r>
            <a:r>
              <a:rPr lang="zh-CN" altLang="en-US" sz="1600"/>
              <a:t>交换机接收的消息</a:t>
            </a:r>
            <a:r>
              <a:rPr lang="en-US" altLang="zh-CN" sz="1600"/>
              <a:t>RoutingKey</a:t>
            </a:r>
            <a:r>
              <a:rPr lang="zh-CN" altLang="en-US" sz="1600"/>
              <a:t>可以是多个单词，以 </a:t>
            </a:r>
            <a:r>
              <a:rPr lang="en-US" altLang="zh-CN" sz="1600" b="1">
                <a:highlight>
                  <a:srgbClr val="FFFF00"/>
                </a:highlight>
              </a:rPr>
              <a:t>. </a:t>
            </a:r>
            <a:r>
              <a:rPr lang="zh-CN" altLang="en-US" sz="1600"/>
              <a:t>分割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Topic</a:t>
            </a:r>
            <a:r>
              <a:rPr lang="zh-CN" altLang="en-US" sz="1600"/>
              <a:t>交换机与队列绑定时的</a:t>
            </a:r>
            <a:r>
              <a:rPr lang="en-US" altLang="zh-CN" sz="1600"/>
              <a:t>bindingKey</a:t>
            </a:r>
            <a:r>
              <a:rPr lang="zh-CN" altLang="en-US" sz="1600"/>
              <a:t>可以指定通配符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#</a:t>
            </a:r>
            <a:r>
              <a:rPr lang="zh-CN" altLang="en-US" sz="1600"/>
              <a:t>：代表</a:t>
            </a:r>
            <a:r>
              <a:rPr lang="en-US" altLang="zh-CN" sz="1600"/>
              <a:t>0</a:t>
            </a:r>
            <a:r>
              <a:rPr lang="zh-CN" altLang="en-US" sz="1600"/>
              <a:t>个或多个词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*</a:t>
            </a:r>
            <a:r>
              <a:rPr lang="zh-CN" altLang="en-US" sz="1600"/>
              <a:t>：代表</a:t>
            </a:r>
            <a:r>
              <a:rPr lang="en-US" altLang="zh-CN" sz="1600"/>
              <a:t>1</a:t>
            </a:r>
            <a:r>
              <a:rPr lang="zh-CN" altLang="en-US" sz="1600"/>
              <a:t>个词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945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 Queues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03E6B4-520C-43BA-AE59-80DE6AB212AF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E386D3B-375F-FD81-0014-19C609ECBE20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0470094-6CBE-15C1-9324-C3D1C0D7DE6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AD2B26"/>
                </a:solidFill>
              </a:rPr>
              <a:t>声明队列交换机</a:t>
            </a:r>
            <a:endParaRPr lang="en-US" altLang="zh-CN" sz="1600">
              <a:solidFill>
                <a:srgbClr val="AD2B26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6B650B-C781-2F07-983E-015002BF9331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消息转换器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81870760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声明队列和交换机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提供了几个类，用来声明队列、交换机及其绑定关系：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Queue</a:t>
            </a:r>
            <a:r>
              <a:rPr lang="zh-CN" altLang="en-US"/>
              <a:t>：用于声明队列，可以用工厂类</a:t>
            </a:r>
            <a:r>
              <a:rPr lang="en-US" altLang="zh-CN"/>
              <a:t>QueueBuilder</a:t>
            </a:r>
            <a:r>
              <a:rPr lang="zh-CN" altLang="en-US"/>
              <a:t>构建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Exchange</a:t>
            </a:r>
            <a:r>
              <a:rPr lang="zh-CN" altLang="en-US"/>
              <a:t>：用于声明交换机，可以用工厂类</a:t>
            </a:r>
            <a:r>
              <a:rPr lang="en-US" altLang="zh-CN"/>
              <a:t>ExchangeBuilder</a:t>
            </a:r>
            <a:r>
              <a:rPr lang="zh-CN" altLang="en-US"/>
              <a:t>构建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Binding</a:t>
            </a:r>
            <a:r>
              <a:rPr lang="zh-CN" altLang="en-US"/>
              <a:t>：用于声明队列和交换机的绑定关系，可以用工厂类</a:t>
            </a:r>
            <a:r>
              <a:rPr lang="en-US" altLang="zh-CN"/>
              <a:t>BindingBuilder</a:t>
            </a:r>
            <a:r>
              <a:rPr lang="zh-CN" altLang="en-US"/>
              <a:t>构建</a:t>
            </a:r>
            <a:endParaRPr lang="en-US" altLang="zh-CN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825C7B5-3E8C-799A-BC64-B9C008B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8" y="3429000"/>
            <a:ext cx="9583341" cy="30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4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声明队列和交换机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例如，声明一个</a:t>
            </a:r>
            <a:r>
              <a:rPr lang="en-US" altLang="zh-CN"/>
              <a:t>Fanout</a:t>
            </a:r>
            <a:r>
              <a:rPr lang="zh-CN" altLang="en-US"/>
              <a:t>类型的交换机，并且创建队列与其绑定：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FD4166-90A9-5763-8C80-6315E1CABFD4}"/>
              </a:ext>
            </a:extLst>
          </p:cNvPr>
          <p:cNvGrpSpPr/>
          <p:nvPr/>
        </p:nvGrpSpPr>
        <p:grpSpPr>
          <a:xfrm>
            <a:off x="1348223" y="2097901"/>
            <a:ext cx="8833467" cy="4169335"/>
            <a:chOff x="1351994" y="3006665"/>
            <a:chExt cx="8833467" cy="416933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FC8A975-BC8B-44ED-E616-7A7083120EBF}"/>
                </a:ext>
              </a:extLst>
            </p:cNvPr>
            <p:cNvSpPr/>
            <p:nvPr/>
          </p:nvSpPr>
          <p:spPr>
            <a:xfrm>
              <a:off x="1351995" y="3006665"/>
              <a:ext cx="8833466" cy="416933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E8D6D47-44D8-D806-518E-680C9C70F4E9}"/>
                </a:ext>
              </a:extLst>
            </p:cNvPr>
            <p:cNvSpPr txBox="1"/>
            <p:nvPr/>
          </p:nvSpPr>
          <p:spPr>
            <a:xfrm>
              <a:off x="1351994" y="3372184"/>
              <a:ext cx="8689627" cy="360098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FanoutConfig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声明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FanoutExchange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交换机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FanoutExchange fanoutExchange(){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FanoutExchange(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hmall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.fanout"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声明第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1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个队列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Queue fanoutQueue1(){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Queue(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"fanout.queue1"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//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绑 定队列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1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和交换机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Binding bindingQueue1(Queue fanoutQueue1, FanoutExchange fanoutExchange){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BindingBuilder.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bind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(fanoutQueue1).to(fanoutExchange);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cs typeface="JetBrains Mono" panose="02000009000000000000" pitchFamily="49" charset="0"/>
                </a:rPr>
                <a:t>//</a:t>
              </a:r>
              <a:r>
                <a:rPr lang="zh-CN" altLang="en-US" sz="1200" i="1">
                  <a:solidFill>
                    <a:srgbClr val="808080"/>
                  </a:solidFill>
                  <a:cs typeface="JetBrains Mono" panose="02000009000000000000" pitchFamily="49" charset="0"/>
                </a:rPr>
                <a:t>  </a:t>
              </a:r>
              <a:r>
                <a:rPr lang="en-US" altLang="zh-CN" sz="1200" i="1">
                  <a:solidFill>
                    <a:srgbClr val="808080"/>
                  </a:solidFill>
                  <a:cs typeface="JetBrains Mono" panose="02000009000000000000" pitchFamily="49" charset="0"/>
                </a:rPr>
                <a:t>... </a:t>
              </a:r>
              <a:r>
                <a:rPr lang="zh-CN" altLang="en-US" sz="1200" i="1">
                  <a:solidFill>
                    <a:srgbClr val="808080"/>
                  </a:solidFill>
                  <a:cs typeface="JetBrains Mono" panose="02000009000000000000" pitchFamily="49" charset="0"/>
                </a:rPr>
                <a:t>略， 以相同方式声明第</a:t>
              </a:r>
              <a:r>
                <a:rPr lang="en-US" altLang="zh-CN" sz="1200" i="1">
                  <a:solidFill>
                    <a:srgbClr val="808080"/>
                  </a:solidFill>
                  <a:cs typeface="JetBrains Mono" panose="02000009000000000000" pitchFamily="49" charset="0"/>
                </a:rPr>
                <a:t>2</a:t>
              </a:r>
              <a:r>
                <a:rPr lang="zh-CN" altLang="en-US" sz="1200" i="1">
                  <a:solidFill>
                    <a:srgbClr val="808080"/>
                  </a:solidFill>
                  <a:cs typeface="JetBrains Mono" panose="02000009000000000000" pitchFamily="49" charset="0"/>
                </a:rPr>
                <a:t>个队列，并完成绑定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5B12BEA-1F5F-E26D-231C-F75FDE5DD14F}"/>
                </a:ext>
              </a:extLst>
            </p:cNvPr>
            <p:cNvSpPr/>
            <p:nvPr/>
          </p:nvSpPr>
          <p:spPr>
            <a:xfrm>
              <a:off x="1351995" y="3028401"/>
              <a:ext cx="883346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5C7CB6C-F2FA-152A-8A9D-1F43A23B5E2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A559064-3074-DCA5-B05F-4FAD3AD31E8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4B815C3-A614-0774-A6C4-CA4314EB083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3A82393-B93D-F424-54C0-E76EDD823AF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529538"/>
      </p:ext>
    </p:extLst>
  </p:cSld>
  <p:clrMapOvr>
    <a:masterClrMapping/>
  </p:clrMapOvr>
  <p:transition spd="med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声明队列和交换机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还提供了基于</a:t>
            </a:r>
            <a:r>
              <a:rPr lang="en-US" altLang="zh-CN"/>
              <a:t>@RabbitListener</a:t>
            </a:r>
            <a:r>
              <a:rPr lang="zh-CN" altLang="en-US"/>
              <a:t>注解来声明队列和交换机的方式：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FD4166-90A9-5763-8C80-6315E1CABFD4}"/>
              </a:ext>
            </a:extLst>
          </p:cNvPr>
          <p:cNvGrpSpPr/>
          <p:nvPr/>
        </p:nvGrpSpPr>
        <p:grpSpPr>
          <a:xfrm>
            <a:off x="1296838" y="2212840"/>
            <a:ext cx="9300852" cy="3020956"/>
            <a:chOff x="1351994" y="3006666"/>
            <a:chExt cx="9300852" cy="302095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FC8A975-BC8B-44ED-E616-7A7083120EBF}"/>
                </a:ext>
              </a:extLst>
            </p:cNvPr>
            <p:cNvSpPr/>
            <p:nvPr/>
          </p:nvSpPr>
          <p:spPr>
            <a:xfrm>
              <a:off x="1351994" y="3006666"/>
              <a:ext cx="9300851" cy="30209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E8D6D47-44D8-D806-518E-680C9C70F4E9}"/>
                </a:ext>
              </a:extLst>
            </p:cNvPr>
            <p:cNvSpPr txBox="1"/>
            <p:nvPr/>
          </p:nvSpPr>
          <p:spPr>
            <a:xfrm>
              <a:off x="1351994" y="3372184"/>
              <a:ext cx="9300852" cy="23096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@RabbitListener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(bindings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@QueueBinding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value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@Queue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(name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"direct.queue1"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),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exchange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@Exchange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(name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"itcast.direct"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, type = ExchangeTypes.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cs typeface="JetBrains Mono" panose="02000009000000000000" pitchFamily="49" charset="0"/>
                </a:rPr>
                <a:t>DIRECT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),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    key = {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"red"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,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"blue"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}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public void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listenDirectQueue1(String msg){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   System.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Courier New" panose="02070309020205020404" pitchFamily="49" charset="0"/>
                </a:rPr>
                <a:t>消费者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1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Courier New" panose="02070309020205020404" pitchFamily="49" charset="0"/>
                </a:rPr>
                <a:t>接收到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Direct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Courier New" panose="02070309020205020404" pitchFamily="49" charset="0"/>
                </a:rPr>
                <a:t>消息：【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+msg+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Courier New" panose="02070309020205020404" pitchFamily="49" charset="0"/>
                </a:rPr>
                <a:t>】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5B12BEA-1F5F-E26D-231C-F75FDE5DD14F}"/>
                </a:ext>
              </a:extLst>
            </p:cNvPr>
            <p:cNvSpPr/>
            <p:nvPr/>
          </p:nvSpPr>
          <p:spPr>
            <a:xfrm>
              <a:off x="1351994" y="3028401"/>
              <a:ext cx="930084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5C7CB6C-F2FA-152A-8A9D-1F43A23B5E2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A559064-3074-DCA5-B05F-4FAD3AD31E8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4B815C3-A614-0774-A6C4-CA4314EB083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3A82393-B93D-F424-54C0-E76EDD823AF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08280"/>
      </p:ext>
    </p:extLst>
  </p:cSld>
  <p:clrMapOvr>
    <a:masterClrMapping/>
  </p:clrMapOvr>
  <p:transition spd="med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9DA1EC-C8FB-8210-54E5-4BD935AC4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声明队列、交换机、绑定关系的</a:t>
            </a:r>
            <a:r>
              <a:rPr lang="en-US" altLang="zh-CN"/>
              <a:t>Bean</a:t>
            </a:r>
            <a:r>
              <a:rPr lang="zh-CN" altLang="en-US"/>
              <a:t>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FanoutExchange</a:t>
            </a:r>
            <a:r>
              <a:rPr lang="zh-CN" altLang="en-US" sz="1600"/>
              <a:t>、</a:t>
            </a:r>
            <a:r>
              <a:rPr lang="en-US" altLang="zh-CN" sz="1600"/>
              <a:t>DirectExchange</a:t>
            </a:r>
            <a:r>
              <a:rPr lang="zh-CN" altLang="en-US" sz="1600"/>
              <a:t>、</a:t>
            </a:r>
            <a:r>
              <a:rPr lang="en-US" altLang="zh-CN" sz="1600"/>
              <a:t>TopicExchange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Binding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基于</a:t>
            </a:r>
            <a:r>
              <a:rPr lang="en-US" altLang="zh-CN"/>
              <a:t>@RabbitListener</a:t>
            </a:r>
            <a:r>
              <a:rPr lang="zh-CN" altLang="en-US"/>
              <a:t>注解声明队列和交换机有哪些常见注解？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@Queue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@Exchange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57" y="158003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/>
              <a:t>快速入门</a:t>
            </a:r>
            <a:endParaRPr lang="en-US" altLang="zh-CN" sz="1600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57" y="21084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Work Queues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57" y="263683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Fanout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03E6B4-520C-43BA-AE59-80DE6AB212AF}"/>
              </a:ext>
            </a:extLst>
          </p:cNvPr>
          <p:cNvSpPr txBox="1">
            <a:spLocks/>
          </p:cNvSpPr>
          <p:nvPr/>
        </p:nvSpPr>
        <p:spPr>
          <a:xfrm>
            <a:off x="4834157" y="3165234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Direct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E386D3B-375F-FD81-0014-19C609ECBE20}"/>
              </a:ext>
            </a:extLst>
          </p:cNvPr>
          <p:cNvSpPr txBox="1">
            <a:spLocks/>
          </p:cNvSpPr>
          <p:nvPr/>
        </p:nvSpPr>
        <p:spPr>
          <a:xfrm>
            <a:off x="4834157" y="369363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/>
              <a:t>Topic</a:t>
            </a:r>
            <a:r>
              <a:rPr lang="zh-CN" altLang="en-US" sz="1600"/>
              <a:t>交换机</a:t>
            </a:r>
            <a:endParaRPr lang="en-US" altLang="zh-CN" sz="16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0470094-6CBE-15C1-9324-C3D1C0D7DE6C}"/>
              </a:ext>
            </a:extLst>
          </p:cNvPr>
          <p:cNvSpPr txBox="1">
            <a:spLocks/>
          </p:cNvSpPr>
          <p:nvPr/>
        </p:nvSpPr>
        <p:spPr>
          <a:xfrm>
            <a:off x="4834157" y="42220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3C3D3F"/>
                </a:solidFill>
              </a:rPr>
              <a:t>声明队列交换机</a:t>
            </a:r>
            <a:endParaRPr lang="en-US" altLang="zh-CN" sz="1600">
              <a:solidFill>
                <a:srgbClr val="3C3D3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6B650B-C781-2F07-983E-015002BF9331}"/>
              </a:ext>
            </a:extLst>
          </p:cNvPr>
          <p:cNvSpPr txBox="1">
            <a:spLocks/>
          </p:cNvSpPr>
          <p:nvPr/>
        </p:nvSpPr>
        <p:spPr>
          <a:xfrm>
            <a:off x="4834157" y="47504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AD2B26"/>
                </a:solidFill>
              </a:rPr>
              <a:t>消息转换器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16333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D2FA1-A3B8-F7A1-5D5B-346412C5D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需求：测试利用</a:t>
            </a:r>
            <a:r>
              <a:rPr lang="en-US" altLang="zh-CN"/>
              <a:t>SpringAMQP</a:t>
            </a:r>
            <a:r>
              <a:rPr lang="zh-CN" altLang="en-US"/>
              <a:t>发送对象类型的消息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声明一个队列，名为</a:t>
            </a:r>
            <a:r>
              <a:rPr lang="en-US" altLang="zh-CN"/>
              <a:t>object.queue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编写单元测试，向队列中直接发送一条消息，消息类型为</a:t>
            </a:r>
            <a:r>
              <a:rPr lang="en-US" altLang="zh-CN"/>
              <a:t>Map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在控制台查看消息，总结你能发现的问题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2580AA9-C6F1-EB60-F674-5DE301342BA4}"/>
              </a:ext>
            </a:extLst>
          </p:cNvPr>
          <p:cNvSpPr txBox="1">
            <a:spLocks/>
          </p:cNvSpPr>
          <p:nvPr/>
        </p:nvSpPr>
        <p:spPr>
          <a:xfrm>
            <a:off x="2195450" y="1162010"/>
            <a:ext cx="8448577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消息转换器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432629-3ABD-D572-D414-8690AE41E16A}"/>
              </a:ext>
            </a:extLst>
          </p:cNvPr>
          <p:cNvGrpSpPr/>
          <p:nvPr/>
        </p:nvGrpSpPr>
        <p:grpSpPr>
          <a:xfrm>
            <a:off x="2663300" y="3624466"/>
            <a:ext cx="7097149" cy="1876274"/>
            <a:chOff x="1351994" y="3006666"/>
            <a:chExt cx="7097149" cy="18762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9E50F37-A7A0-59DA-833D-968EF824F67A}"/>
                </a:ext>
              </a:extLst>
            </p:cNvPr>
            <p:cNvSpPr/>
            <p:nvPr/>
          </p:nvSpPr>
          <p:spPr>
            <a:xfrm>
              <a:off x="1351994" y="3006666"/>
              <a:ext cx="7097149" cy="187627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5A041A6-A670-BE4D-38BC-06E0F88996F1}"/>
                </a:ext>
              </a:extLst>
            </p:cNvPr>
            <p:cNvSpPr txBox="1"/>
            <p:nvPr/>
          </p:nvSpPr>
          <p:spPr>
            <a:xfrm>
              <a:off x="1351994" y="3372184"/>
              <a:ext cx="6562892" cy="119109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准备消息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Map&lt;String,Object&gt; msg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HashMap&lt;&gt;();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msg.put(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"name"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"Jack"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msg.put(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"age"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21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BF99089-4129-69E4-CBB8-FDC75DAFA6BE}"/>
                </a:ext>
              </a:extLst>
            </p:cNvPr>
            <p:cNvSpPr/>
            <p:nvPr/>
          </p:nvSpPr>
          <p:spPr>
            <a:xfrm>
              <a:off x="1351994" y="3028401"/>
              <a:ext cx="709714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3D923A-5061-271A-D805-3015CC18400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16F5200-E05F-B9FA-D808-E644994D618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14295D1-24B8-894C-4EED-21872385BF4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E237E40-0FA0-1082-AB98-3F80B095C61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9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消息转换器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的对消息对象的处理是由</a:t>
            </a:r>
            <a:r>
              <a:rPr lang="en-US" altLang="zh-CN"/>
              <a:t>org.springframework.amqp.support.converter.MessageConverter</a:t>
            </a:r>
            <a:r>
              <a:rPr lang="zh-CN" altLang="en-US"/>
              <a:t>来处理的。而默认实现是</a:t>
            </a:r>
            <a:r>
              <a:rPr lang="en-US" altLang="zh-CN"/>
              <a:t>SimpleMessageConverter</a:t>
            </a:r>
            <a:r>
              <a:rPr lang="zh-CN" altLang="en-US"/>
              <a:t>，基于</a:t>
            </a:r>
            <a:r>
              <a:rPr lang="en-US" altLang="zh-CN"/>
              <a:t>JDK</a:t>
            </a:r>
            <a:r>
              <a:rPr lang="zh-CN" altLang="en-US"/>
              <a:t>的</a:t>
            </a:r>
            <a:r>
              <a:rPr lang="en-US" altLang="zh-CN"/>
              <a:t>ObjectOutputStream</a:t>
            </a:r>
            <a:r>
              <a:rPr lang="zh-CN" altLang="en-US"/>
              <a:t>完成序列化。</a:t>
            </a:r>
            <a:endParaRPr lang="en-US" altLang="zh-CN"/>
          </a:p>
          <a:p>
            <a:r>
              <a:rPr lang="zh-CN" altLang="en-US"/>
              <a:t>存在下列问题：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JDK</a:t>
            </a:r>
            <a:r>
              <a:rPr lang="zh-CN" altLang="en-US"/>
              <a:t>的序列化有安全风险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JDK</a:t>
            </a:r>
            <a:r>
              <a:rPr lang="zh-CN" altLang="en-US"/>
              <a:t>序列化的消息太大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JDK</a:t>
            </a:r>
            <a:r>
              <a:rPr lang="zh-CN" altLang="en-US"/>
              <a:t>序列化的消息可读性差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3361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MQ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消息转换器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建议采用</a:t>
            </a:r>
            <a:r>
              <a:rPr lang="en-US" altLang="zh-CN"/>
              <a:t>JSON</a:t>
            </a:r>
            <a:r>
              <a:rPr lang="zh-CN" altLang="en-US"/>
              <a:t>序列化代替默认的</a:t>
            </a:r>
            <a:r>
              <a:rPr lang="en-US" altLang="zh-CN"/>
              <a:t>JDK</a:t>
            </a:r>
            <a:r>
              <a:rPr lang="zh-CN" altLang="en-US"/>
              <a:t>序列化，要做两件事情：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和</a:t>
            </a:r>
            <a:r>
              <a:rPr lang="en-US" altLang="zh-CN"/>
              <a:t>consumer</a:t>
            </a:r>
            <a:r>
              <a:rPr lang="zh-CN" altLang="en-US"/>
              <a:t>中都要引入</a:t>
            </a:r>
            <a:r>
              <a:rPr lang="en-US" altLang="zh-CN"/>
              <a:t>jackson</a:t>
            </a:r>
            <a:r>
              <a:rPr lang="zh-CN" altLang="en-US"/>
              <a:t>依赖：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和</a:t>
            </a:r>
            <a:r>
              <a:rPr lang="en-US" altLang="zh-CN"/>
              <a:t>consumer</a:t>
            </a:r>
            <a:r>
              <a:rPr lang="zh-CN" altLang="en-US"/>
              <a:t>中都要配置</a:t>
            </a:r>
            <a:r>
              <a:rPr lang="en-US" altLang="zh-CN"/>
              <a:t>MessageConverter</a:t>
            </a:r>
            <a:r>
              <a:rPr lang="zh-CN" altLang="en-US"/>
              <a:t>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F0614D-A92B-5A1C-977A-F013EA920B83}"/>
              </a:ext>
            </a:extLst>
          </p:cNvPr>
          <p:cNvGrpSpPr/>
          <p:nvPr/>
        </p:nvGrpSpPr>
        <p:grpSpPr>
          <a:xfrm>
            <a:off x="1605062" y="2480588"/>
            <a:ext cx="7908806" cy="1496623"/>
            <a:chOff x="1351994" y="3006666"/>
            <a:chExt cx="7908806" cy="149662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38592C-0D55-5CA6-56E8-8A4C40DAB717}"/>
                </a:ext>
              </a:extLst>
            </p:cNvPr>
            <p:cNvSpPr/>
            <p:nvPr/>
          </p:nvSpPr>
          <p:spPr>
            <a:xfrm>
              <a:off x="1351994" y="3006666"/>
              <a:ext cx="7908806" cy="14966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B835712-E166-8B5C-CBFB-4B0FBAB19115}"/>
                </a:ext>
              </a:extLst>
            </p:cNvPr>
            <p:cNvSpPr txBox="1"/>
            <p:nvPr/>
          </p:nvSpPr>
          <p:spPr>
            <a:xfrm>
              <a:off x="1351994" y="3372184"/>
              <a:ext cx="6562892" cy="96379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&gt;com.fasterxml.jackson.core&lt;/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&gt;jackson-databind&lt;/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E38FD18-FD80-4F9A-44C4-4C821F1FE9B6}"/>
                </a:ext>
              </a:extLst>
            </p:cNvPr>
            <p:cNvSpPr/>
            <p:nvPr/>
          </p:nvSpPr>
          <p:spPr>
            <a:xfrm>
              <a:off x="1351994" y="3028401"/>
              <a:ext cx="790880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4180398-E0AF-1316-D029-493782ECD7A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336D12-BFD7-ABE0-698E-15BC2E16957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4A81F13-CA59-0A48-C4A3-2CC75282F27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C77CFA7-CD9B-C5C1-D119-DA04B0D4B16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91CEF9-7412-23ED-7D2C-7EF9231BB51E}"/>
              </a:ext>
            </a:extLst>
          </p:cNvPr>
          <p:cNvGrpSpPr/>
          <p:nvPr/>
        </p:nvGrpSpPr>
        <p:grpSpPr>
          <a:xfrm>
            <a:off x="1605062" y="4614612"/>
            <a:ext cx="7908808" cy="1491309"/>
            <a:chOff x="1351994" y="3006665"/>
            <a:chExt cx="7908808" cy="149130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89E1F92-4415-3274-E6CA-519BC17A3019}"/>
                </a:ext>
              </a:extLst>
            </p:cNvPr>
            <p:cNvSpPr/>
            <p:nvPr/>
          </p:nvSpPr>
          <p:spPr>
            <a:xfrm>
              <a:off x="1351994" y="3006665"/>
              <a:ext cx="7908808" cy="149130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0738C3A-CA65-C4AB-3C80-EEE326A8C4BA}"/>
                </a:ext>
              </a:extLst>
            </p:cNvPr>
            <p:cNvSpPr txBox="1"/>
            <p:nvPr/>
          </p:nvSpPr>
          <p:spPr>
            <a:xfrm>
              <a:off x="1351994" y="3372184"/>
              <a:ext cx="7672502" cy="9623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MessageConverter messageConverter(){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Jackson2JsonMessageConverter();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69678AA-0F73-D667-D5A9-974D2B260718}"/>
                </a:ext>
              </a:extLst>
            </p:cNvPr>
            <p:cNvSpPr/>
            <p:nvPr/>
          </p:nvSpPr>
          <p:spPr>
            <a:xfrm>
              <a:off x="1351994" y="3028401"/>
              <a:ext cx="790880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FD3C895-8C15-71DD-2B5A-634AD923A76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7429FAB-D76A-078E-EC7B-979E07D2BC5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198C7DC-9E69-FEB0-6565-B8CFC29C86E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9FA3507-B3ED-EB53-8A05-FCCEA1105E0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400752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业务改造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22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EEC380-B61E-713E-2CCF-C0321E8FB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业务改造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ADB2-FEF3-FFAE-7C70-D7076E4BFC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需求：改造余额支付功能，不再同步调用交易服务的</a:t>
            </a:r>
            <a:r>
              <a:rPr lang="en-US" altLang="zh-CN"/>
              <a:t>OpenFeign</a:t>
            </a:r>
            <a:r>
              <a:rPr lang="zh-CN" altLang="en-US"/>
              <a:t>接口，而是采用异步</a:t>
            </a:r>
            <a:r>
              <a:rPr lang="en-US" altLang="zh-CN"/>
              <a:t>MQ</a:t>
            </a:r>
            <a:r>
              <a:rPr lang="zh-CN" altLang="en-US"/>
              <a:t>通知交易服务更新订单状态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4499A3-5BA9-A45A-5C83-D45489A54B42}"/>
              </a:ext>
            </a:extLst>
          </p:cNvPr>
          <p:cNvSpPr/>
          <p:nvPr/>
        </p:nvSpPr>
        <p:spPr>
          <a:xfrm>
            <a:off x="2195451" y="3872886"/>
            <a:ext cx="1125353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支付服务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D13B98-EC34-1F84-A84D-1F4111855E77}"/>
              </a:ext>
            </a:extLst>
          </p:cNvPr>
          <p:cNvSpPr/>
          <p:nvPr/>
        </p:nvSpPr>
        <p:spPr>
          <a:xfrm>
            <a:off x="9553516" y="3157825"/>
            <a:ext cx="114895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交易服务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E681DBCB-8125-5221-BE1C-B418669A7713}"/>
              </a:ext>
            </a:extLst>
          </p:cNvPr>
          <p:cNvSpPr/>
          <p:nvPr/>
        </p:nvSpPr>
        <p:spPr>
          <a:xfrm rot="16200000">
            <a:off x="7279310" y="2353963"/>
            <a:ext cx="638173" cy="224589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mark.order.pay.queue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43A552-AAF0-14A8-A584-3A4BC2FD09A3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3320804" y="4191974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49E9D5-74F8-D578-ABB4-8C247AF837C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721345" y="3476911"/>
            <a:ext cx="83217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EFC8AFEA-65D6-9AEB-2AAC-8E7407AC500E}"/>
              </a:ext>
            </a:extLst>
          </p:cNvPr>
          <p:cNvSpPr/>
          <p:nvPr/>
        </p:nvSpPr>
        <p:spPr>
          <a:xfrm>
            <a:off x="4355459" y="3913769"/>
            <a:ext cx="122025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2D38FC-B5C5-81D2-B2FA-7ED8B1B60A9D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575709" y="3476911"/>
            <a:ext cx="899739" cy="71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ED7776-14F2-2858-6D93-F2AB465BF017}"/>
              </a:ext>
            </a:extLst>
          </p:cNvPr>
          <p:cNvSpPr txBox="1"/>
          <p:nvPr/>
        </p:nvSpPr>
        <p:spPr>
          <a:xfrm>
            <a:off x="6398273" y="286594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pay.success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467576-9B1C-21EA-4A85-4C355D9B8725}"/>
              </a:ext>
            </a:extLst>
          </p:cNvPr>
          <p:cNvSpPr txBox="1"/>
          <p:nvPr/>
        </p:nvSpPr>
        <p:spPr>
          <a:xfrm>
            <a:off x="4504540" y="35958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pay.t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86EC0F-2AC1-645B-D203-F67496B938BE}"/>
              </a:ext>
            </a:extLst>
          </p:cNvPr>
          <p:cNvSpPr/>
          <p:nvPr/>
        </p:nvSpPr>
        <p:spPr>
          <a:xfrm>
            <a:off x="9553516" y="4547118"/>
            <a:ext cx="114895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通知服务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297AB9BE-CA01-CFB3-F633-7DA99910B325}"/>
              </a:ext>
            </a:extLst>
          </p:cNvPr>
          <p:cNvSpPr/>
          <p:nvPr/>
        </p:nvSpPr>
        <p:spPr>
          <a:xfrm rot="16200000">
            <a:off x="7293317" y="3743257"/>
            <a:ext cx="610161" cy="224589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pay.notify.queue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FC4A43-44BE-CEBA-AA71-6CEE1F6A8D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8721346" y="4866205"/>
            <a:ext cx="8321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E83BFE-22D1-C831-3C86-9D7C7013247F}"/>
              </a:ext>
            </a:extLst>
          </p:cNvPr>
          <p:cNvSpPr txBox="1"/>
          <p:nvPr/>
        </p:nvSpPr>
        <p:spPr>
          <a:xfrm>
            <a:off x="6694035" y="4304663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</a:rPr>
              <a:t> pay.#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6C7CD6-98E6-DE86-1684-EC0773861312}"/>
              </a:ext>
            </a:extLst>
          </p:cNvPr>
          <p:cNvCxnSpPr>
            <a:cxnSpLocks/>
            <a:stCxn id="9" idx="4"/>
            <a:endCxn id="14" idx="1"/>
          </p:cNvCxnSpPr>
          <p:nvPr/>
        </p:nvCxnSpPr>
        <p:spPr>
          <a:xfrm>
            <a:off x="5575709" y="4191974"/>
            <a:ext cx="899740" cy="674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86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  <p:bldP spid="13" grpId="0" animBg="1"/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79904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同步调用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51236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异步调用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2256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MQ</a:t>
            </a:r>
            <a:r>
              <a:rPr lang="zh-CN" altLang="en-US"/>
              <a:t>技术选型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4878158" cy="565992"/>
          </a:xfrm>
        </p:spPr>
        <p:txBody>
          <a:bodyPr/>
          <a:lstStyle/>
          <a:p>
            <a:r>
              <a:rPr lang="zh-CN" altLang="en-US" sz="1600"/>
              <a:t>我们以黑马商城的余额支付为例：</a:t>
            </a:r>
            <a:endParaRPr lang="en-US" altLang="zh-CN" sz="16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拓展性差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性能下降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级联失败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A9E0B4C-778A-07F7-73CC-0CC397E870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403341" y="2454565"/>
            <a:ext cx="1616478" cy="8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704A0CC-5DE2-1F18-B1F8-BFC767ACC1E9}"/>
              </a:ext>
            </a:extLst>
          </p:cNvPr>
          <p:cNvSpPr txBox="1"/>
          <p:nvPr/>
        </p:nvSpPr>
        <p:spPr>
          <a:xfrm>
            <a:off x="9378458" y="204768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BDAD2DF-8AF3-6640-E89B-F807705E86C8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3708098" y="3342192"/>
            <a:ext cx="1676569" cy="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EFB190D-D3AB-7AED-54DB-53D69CB4994B}"/>
              </a:ext>
            </a:extLst>
          </p:cNvPr>
          <p:cNvSpPr txBox="1"/>
          <p:nvPr/>
        </p:nvSpPr>
        <p:spPr>
          <a:xfrm>
            <a:off x="3107006" y="257438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300ms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4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5B7495-903C-8951-153F-9BED656200B6}"/>
              </a:ext>
            </a:extLst>
          </p:cNvPr>
          <p:cNvGrpSpPr>
            <a:grpSpLocks noChangeAspect="1"/>
          </p:cNvGrpSpPr>
          <p:nvPr/>
        </p:nvGrpSpPr>
        <p:grpSpPr>
          <a:xfrm>
            <a:off x="2782689" y="3967808"/>
            <a:ext cx="271935" cy="801216"/>
            <a:chOff x="5356225" y="1247775"/>
            <a:chExt cx="1479550" cy="4359276"/>
          </a:xfrm>
        </p:grpSpPr>
        <p:sp>
          <p:nvSpPr>
            <p:cNvPr id="125" name="íŝḻidè">
              <a:extLst>
                <a:ext uri="{FF2B5EF4-FFF2-40B4-BE49-F238E27FC236}">
                  <a16:creationId xmlns:a16="http://schemas.microsoft.com/office/drawing/2014/main" id="{92D11772-D87D-A3B9-C024-A9D3BD8BC00D}"/>
                </a:ext>
              </a:extLst>
            </p:cNvPr>
            <p:cNvSpPr/>
            <p:nvPr/>
          </p:nvSpPr>
          <p:spPr bwMode="auto">
            <a:xfrm>
              <a:off x="5743575" y="4173538"/>
              <a:ext cx="331788" cy="1433513"/>
            </a:xfrm>
            <a:custGeom>
              <a:avLst/>
              <a:gdLst>
                <a:gd name="T0" fmla="*/ 98 w 100"/>
                <a:gd name="T1" fmla="*/ 379 h 435"/>
                <a:gd name="T2" fmla="*/ 88 w 100"/>
                <a:gd name="T3" fmla="*/ 357 h 435"/>
                <a:gd name="T4" fmla="*/ 94 w 100"/>
                <a:gd name="T5" fmla="*/ 11 h 435"/>
                <a:gd name="T6" fmla="*/ 38 w 100"/>
                <a:gd name="T7" fmla="*/ 7 h 435"/>
                <a:gd name="T8" fmla="*/ 60 w 100"/>
                <a:gd name="T9" fmla="*/ 360 h 435"/>
                <a:gd name="T10" fmla="*/ 40 w 100"/>
                <a:gd name="T11" fmla="*/ 407 h 435"/>
                <a:gd name="T12" fmla="*/ 14 w 100"/>
                <a:gd name="T13" fmla="*/ 430 h 435"/>
                <a:gd name="T14" fmla="*/ 79 w 100"/>
                <a:gd name="T15" fmla="*/ 415 h 435"/>
                <a:gd name="T16" fmla="*/ 79 w 100"/>
                <a:gd name="T17" fmla="*/ 415 h 435"/>
                <a:gd name="T18" fmla="*/ 79 w 100"/>
                <a:gd name="T19" fmla="*/ 424 h 435"/>
                <a:gd name="T20" fmla="*/ 89 w 100"/>
                <a:gd name="T21" fmla="*/ 427 h 435"/>
                <a:gd name="T22" fmla="*/ 89 w 100"/>
                <a:gd name="T23" fmla="*/ 427 h 435"/>
                <a:gd name="T24" fmla="*/ 99 w 100"/>
                <a:gd name="T25" fmla="*/ 427 h 435"/>
                <a:gd name="T26" fmla="*/ 98 w 100"/>
                <a:gd name="T27" fmla="*/ 37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435">
                  <a:moveTo>
                    <a:pt x="98" y="379"/>
                  </a:moveTo>
                  <a:cubicBezTo>
                    <a:pt x="97" y="370"/>
                    <a:pt x="88" y="357"/>
                    <a:pt x="88" y="357"/>
                  </a:cubicBezTo>
                  <a:cubicBezTo>
                    <a:pt x="88" y="317"/>
                    <a:pt x="94" y="11"/>
                    <a:pt x="94" y="11"/>
                  </a:cubicBezTo>
                  <a:cubicBezTo>
                    <a:pt x="94" y="11"/>
                    <a:pt x="53" y="0"/>
                    <a:pt x="38" y="7"/>
                  </a:cubicBezTo>
                  <a:cubicBezTo>
                    <a:pt x="38" y="7"/>
                    <a:pt x="59" y="328"/>
                    <a:pt x="60" y="360"/>
                  </a:cubicBezTo>
                  <a:cubicBezTo>
                    <a:pt x="60" y="360"/>
                    <a:pt x="42" y="407"/>
                    <a:pt x="40" y="407"/>
                  </a:cubicBezTo>
                  <a:cubicBezTo>
                    <a:pt x="18" y="412"/>
                    <a:pt x="0" y="429"/>
                    <a:pt x="14" y="430"/>
                  </a:cubicBezTo>
                  <a:cubicBezTo>
                    <a:pt x="63" y="435"/>
                    <a:pt x="74" y="419"/>
                    <a:pt x="79" y="415"/>
                  </a:cubicBezTo>
                  <a:cubicBezTo>
                    <a:pt x="79" y="415"/>
                    <a:pt x="79" y="415"/>
                    <a:pt x="79" y="415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89" y="427"/>
                    <a:pt x="89" y="427"/>
                    <a:pt x="89" y="427"/>
                  </a:cubicBezTo>
                  <a:cubicBezTo>
                    <a:pt x="89" y="427"/>
                    <a:pt x="89" y="427"/>
                    <a:pt x="89" y="427"/>
                  </a:cubicBezTo>
                  <a:cubicBezTo>
                    <a:pt x="99" y="427"/>
                    <a:pt x="99" y="427"/>
                    <a:pt x="99" y="427"/>
                  </a:cubicBezTo>
                  <a:cubicBezTo>
                    <a:pt x="99" y="427"/>
                    <a:pt x="100" y="389"/>
                    <a:pt x="98" y="379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ļíḑê">
              <a:extLst>
                <a:ext uri="{FF2B5EF4-FFF2-40B4-BE49-F238E27FC236}">
                  <a16:creationId xmlns:a16="http://schemas.microsoft.com/office/drawing/2014/main" id="{5E005017-89FF-86DE-C440-317DDDD4692F}"/>
                </a:ext>
              </a:extLst>
            </p:cNvPr>
            <p:cNvSpPr/>
            <p:nvPr/>
          </p:nvSpPr>
          <p:spPr bwMode="auto">
            <a:xfrm>
              <a:off x="5756275" y="5402263"/>
              <a:ext cx="319088" cy="204788"/>
            </a:xfrm>
            <a:custGeom>
              <a:avLst/>
              <a:gdLst>
                <a:gd name="T0" fmla="*/ 10 w 96"/>
                <a:gd name="T1" fmla="*/ 57 h 62"/>
                <a:gd name="T2" fmla="*/ 75 w 96"/>
                <a:gd name="T3" fmla="*/ 42 h 62"/>
                <a:gd name="T4" fmla="*/ 75 w 96"/>
                <a:gd name="T5" fmla="*/ 42 h 62"/>
                <a:gd name="T6" fmla="*/ 75 w 96"/>
                <a:gd name="T7" fmla="*/ 51 h 62"/>
                <a:gd name="T8" fmla="*/ 85 w 96"/>
                <a:gd name="T9" fmla="*/ 54 h 62"/>
                <a:gd name="T10" fmla="*/ 85 w 96"/>
                <a:gd name="T11" fmla="*/ 54 h 62"/>
                <a:gd name="T12" fmla="*/ 95 w 96"/>
                <a:gd name="T13" fmla="*/ 54 h 62"/>
                <a:gd name="T14" fmla="*/ 94 w 96"/>
                <a:gd name="T15" fmla="*/ 6 h 62"/>
                <a:gd name="T16" fmla="*/ 93 w 96"/>
                <a:gd name="T17" fmla="*/ 0 h 62"/>
                <a:gd name="T18" fmla="*/ 93 w 96"/>
                <a:gd name="T19" fmla="*/ 0 h 62"/>
                <a:gd name="T20" fmla="*/ 50 w 96"/>
                <a:gd name="T21" fmla="*/ 44 h 62"/>
                <a:gd name="T22" fmla="*/ 17 w 96"/>
                <a:gd name="T23" fmla="*/ 42 h 62"/>
                <a:gd name="T24" fmla="*/ 10 w 96"/>
                <a:gd name="T25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62">
                  <a:moveTo>
                    <a:pt x="10" y="57"/>
                  </a:moveTo>
                  <a:cubicBezTo>
                    <a:pt x="59" y="62"/>
                    <a:pt x="70" y="46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4"/>
                    <a:pt x="96" y="16"/>
                    <a:pt x="94" y="6"/>
                  </a:cubicBezTo>
                  <a:cubicBezTo>
                    <a:pt x="94" y="4"/>
                    <a:pt x="94" y="2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6" y="6"/>
                    <a:pt x="50" y="44"/>
                    <a:pt x="50" y="44"/>
                  </a:cubicBezTo>
                  <a:cubicBezTo>
                    <a:pt x="30" y="47"/>
                    <a:pt x="20" y="44"/>
                    <a:pt x="17" y="42"/>
                  </a:cubicBezTo>
                  <a:cubicBezTo>
                    <a:pt x="6" y="48"/>
                    <a:pt x="0" y="56"/>
                    <a:pt x="10" y="5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ṧlîḑé">
              <a:extLst>
                <a:ext uri="{FF2B5EF4-FFF2-40B4-BE49-F238E27FC236}">
                  <a16:creationId xmlns:a16="http://schemas.microsoft.com/office/drawing/2014/main" id="{F2874DB7-FAAC-6E3F-746B-09D6F1DDC1BA}"/>
                </a:ext>
              </a:extLst>
            </p:cNvPr>
            <p:cNvSpPr/>
            <p:nvPr/>
          </p:nvSpPr>
          <p:spPr bwMode="auto">
            <a:xfrm>
              <a:off x="6067425" y="4173538"/>
              <a:ext cx="331788" cy="1433513"/>
            </a:xfrm>
            <a:custGeom>
              <a:avLst/>
              <a:gdLst>
                <a:gd name="T0" fmla="*/ 1 w 100"/>
                <a:gd name="T1" fmla="*/ 379 h 435"/>
                <a:gd name="T2" fmla="*/ 11 w 100"/>
                <a:gd name="T3" fmla="*/ 357 h 435"/>
                <a:gd name="T4" fmla="*/ 6 w 100"/>
                <a:gd name="T5" fmla="*/ 11 h 435"/>
                <a:gd name="T6" fmla="*/ 62 w 100"/>
                <a:gd name="T7" fmla="*/ 7 h 435"/>
                <a:gd name="T8" fmla="*/ 40 w 100"/>
                <a:gd name="T9" fmla="*/ 360 h 435"/>
                <a:gd name="T10" fmla="*/ 60 w 100"/>
                <a:gd name="T11" fmla="*/ 407 h 435"/>
                <a:gd name="T12" fmla="*/ 86 w 100"/>
                <a:gd name="T13" fmla="*/ 430 h 435"/>
                <a:gd name="T14" fmla="*/ 21 w 100"/>
                <a:gd name="T15" fmla="*/ 415 h 435"/>
                <a:gd name="T16" fmla="*/ 21 w 100"/>
                <a:gd name="T17" fmla="*/ 415 h 435"/>
                <a:gd name="T18" fmla="*/ 21 w 100"/>
                <a:gd name="T19" fmla="*/ 424 h 435"/>
                <a:gd name="T20" fmla="*/ 11 w 100"/>
                <a:gd name="T21" fmla="*/ 427 h 435"/>
                <a:gd name="T22" fmla="*/ 11 w 100"/>
                <a:gd name="T23" fmla="*/ 427 h 435"/>
                <a:gd name="T24" fmla="*/ 1 w 100"/>
                <a:gd name="T25" fmla="*/ 427 h 435"/>
                <a:gd name="T26" fmla="*/ 1 w 100"/>
                <a:gd name="T27" fmla="*/ 37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435">
                  <a:moveTo>
                    <a:pt x="1" y="379"/>
                  </a:moveTo>
                  <a:cubicBezTo>
                    <a:pt x="3" y="370"/>
                    <a:pt x="11" y="357"/>
                    <a:pt x="11" y="357"/>
                  </a:cubicBezTo>
                  <a:cubicBezTo>
                    <a:pt x="11" y="317"/>
                    <a:pt x="6" y="11"/>
                    <a:pt x="6" y="11"/>
                  </a:cubicBezTo>
                  <a:cubicBezTo>
                    <a:pt x="6" y="11"/>
                    <a:pt x="47" y="0"/>
                    <a:pt x="62" y="7"/>
                  </a:cubicBezTo>
                  <a:cubicBezTo>
                    <a:pt x="62" y="7"/>
                    <a:pt x="41" y="328"/>
                    <a:pt x="40" y="360"/>
                  </a:cubicBezTo>
                  <a:cubicBezTo>
                    <a:pt x="40" y="360"/>
                    <a:pt x="58" y="407"/>
                    <a:pt x="60" y="407"/>
                  </a:cubicBezTo>
                  <a:cubicBezTo>
                    <a:pt x="82" y="412"/>
                    <a:pt x="100" y="429"/>
                    <a:pt x="86" y="430"/>
                  </a:cubicBezTo>
                  <a:cubicBezTo>
                    <a:pt x="37" y="435"/>
                    <a:pt x="26" y="419"/>
                    <a:pt x="21" y="415"/>
                  </a:cubicBezTo>
                  <a:cubicBezTo>
                    <a:pt x="21" y="415"/>
                    <a:pt x="21" y="415"/>
                    <a:pt x="21" y="415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" y="427"/>
                    <a:pt x="1" y="427"/>
                    <a:pt x="1" y="427"/>
                  </a:cubicBezTo>
                  <a:cubicBezTo>
                    <a:pt x="1" y="427"/>
                    <a:pt x="0" y="389"/>
                    <a:pt x="1" y="379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$lïḍe">
              <a:extLst>
                <a:ext uri="{FF2B5EF4-FFF2-40B4-BE49-F238E27FC236}">
                  <a16:creationId xmlns:a16="http://schemas.microsoft.com/office/drawing/2014/main" id="{0E2242F1-DE0A-8069-D511-85CE0DC43749}"/>
                </a:ext>
              </a:extLst>
            </p:cNvPr>
            <p:cNvSpPr/>
            <p:nvPr/>
          </p:nvSpPr>
          <p:spPr bwMode="auto">
            <a:xfrm>
              <a:off x="6067425" y="5402263"/>
              <a:ext cx="319088" cy="204788"/>
            </a:xfrm>
            <a:custGeom>
              <a:avLst/>
              <a:gdLst>
                <a:gd name="T0" fmla="*/ 86 w 96"/>
                <a:gd name="T1" fmla="*/ 57 h 62"/>
                <a:gd name="T2" fmla="*/ 21 w 96"/>
                <a:gd name="T3" fmla="*/ 42 h 62"/>
                <a:gd name="T4" fmla="*/ 21 w 96"/>
                <a:gd name="T5" fmla="*/ 42 h 62"/>
                <a:gd name="T6" fmla="*/ 21 w 96"/>
                <a:gd name="T7" fmla="*/ 51 h 62"/>
                <a:gd name="T8" fmla="*/ 11 w 96"/>
                <a:gd name="T9" fmla="*/ 54 h 62"/>
                <a:gd name="T10" fmla="*/ 11 w 96"/>
                <a:gd name="T11" fmla="*/ 54 h 62"/>
                <a:gd name="T12" fmla="*/ 1 w 96"/>
                <a:gd name="T13" fmla="*/ 54 h 62"/>
                <a:gd name="T14" fmla="*/ 1 w 96"/>
                <a:gd name="T15" fmla="*/ 6 h 62"/>
                <a:gd name="T16" fmla="*/ 3 w 96"/>
                <a:gd name="T17" fmla="*/ 0 h 62"/>
                <a:gd name="T18" fmla="*/ 3 w 96"/>
                <a:gd name="T19" fmla="*/ 0 h 62"/>
                <a:gd name="T20" fmla="*/ 46 w 96"/>
                <a:gd name="T21" fmla="*/ 44 h 62"/>
                <a:gd name="T22" fmla="*/ 79 w 96"/>
                <a:gd name="T23" fmla="*/ 42 h 62"/>
                <a:gd name="T24" fmla="*/ 86 w 96"/>
                <a:gd name="T25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62">
                  <a:moveTo>
                    <a:pt x="86" y="57"/>
                  </a:moveTo>
                  <a:cubicBezTo>
                    <a:pt x="37" y="62"/>
                    <a:pt x="26" y="46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16"/>
                    <a:pt x="1" y="6"/>
                  </a:cubicBezTo>
                  <a:cubicBezTo>
                    <a:pt x="2" y="4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" y="6"/>
                    <a:pt x="46" y="44"/>
                    <a:pt x="46" y="44"/>
                  </a:cubicBezTo>
                  <a:cubicBezTo>
                    <a:pt x="66" y="47"/>
                    <a:pt x="75" y="44"/>
                    <a:pt x="79" y="42"/>
                  </a:cubicBezTo>
                  <a:cubicBezTo>
                    <a:pt x="90" y="48"/>
                    <a:pt x="96" y="56"/>
                    <a:pt x="86" y="5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ṧļïďe">
              <a:extLst>
                <a:ext uri="{FF2B5EF4-FFF2-40B4-BE49-F238E27FC236}">
                  <a16:creationId xmlns:a16="http://schemas.microsoft.com/office/drawing/2014/main" id="{2561E946-4486-B78B-3388-AE95F36A53E1}"/>
                </a:ext>
              </a:extLst>
            </p:cNvPr>
            <p:cNvSpPr/>
            <p:nvPr/>
          </p:nvSpPr>
          <p:spPr bwMode="auto">
            <a:xfrm>
              <a:off x="5756275" y="3548063"/>
              <a:ext cx="642938" cy="695325"/>
            </a:xfrm>
            <a:custGeom>
              <a:avLst/>
              <a:gdLst>
                <a:gd name="T0" fmla="*/ 194 w 194"/>
                <a:gd name="T1" fmla="*/ 0 h 211"/>
                <a:gd name="T2" fmla="*/ 97 w 194"/>
                <a:gd name="T3" fmla="*/ 18 h 211"/>
                <a:gd name="T4" fmla="*/ 97 w 194"/>
                <a:gd name="T5" fmla="*/ 18 h 211"/>
                <a:gd name="T6" fmla="*/ 97 w 194"/>
                <a:gd name="T7" fmla="*/ 18 h 211"/>
                <a:gd name="T8" fmla="*/ 96 w 194"/>
                <a:gd name="T9" fmla="*/ 18 h 211"/>
                <a:gd name="T10" fmla="*/ 96 w 194"/>
                <a:gd name="T11" fmla="*/ 18 h 211"/>
                <a:gd name="T12" fmla="*/ 0 w 194"/>
                <a:gd name="T13" fmla="*/ 0 h 211"/>
                <a:gd name="T14" fmla="*/ 19 w 194"/>
                <a:gd name="T15" fmla="*/ 205 h 211"/>
                <a:gd name="T16" fmla="*/ 96 w 194"/>
                <a:gd name="T17" fmla="*/ 211 h 211"/>
                <a:gd name="T18" fmla="*/ 96 w 194"/>
                <a:gd name="T19" fmla="*/ 211 h 211"/>
                <a:gd name="T20" fmla="*/ 97 w 194"/>
                <a:gd name="T21" fmla="*/ 211 h 211"/>
                <a:gd name="T22" fmla="*/ 97 w 194"/>
                <a:gd name="T23" fmla="*/ 211 h 211"/>
                <a:gd name="T24" fmla="*/ 97 w 194"/>
                <a:gd name="T25" fmla="*/ 211 h 211"/>
                <a:gd name="T26" fmla="*/ 175 w 194"/>
                <a:gd name="T27" fmla="*/ 205 h 211"/>
                <a:gd name="T28" fmla="*/ 194 w 194"/>
                <a:gd name="T2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11">
                  <a:moveTo>
                    <a:pt x="194" y="0"/>
                  </a:move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67"/>
                    <a:pt x="19" y="205"/>
                  </a:cubicBezTo>
                  <a:cubicBezTo>
                    <a:pt x="19" y="205"/>
                    <a:pt x="50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144" y="211"/>
                    <a:pt x="175" y="205"/>
                    <a:pt x="175" y="205"/>
                  </a:cubicBezTo>
                  <a:cubicBezTo>
                    <a:pt x="192" y="67"/>
                    <a:pt x="194" y="0"/>
                    <a:pt x="19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ṣľiḍé">
              <a:extLst>
                <a:ext uri="{FF2B5EF4-FFF2-40B4-BE49-F238E27FC236}">
                  <a16:creationId xmlns:a16="http://schemas.microsoft.com/office/drawing/2014/main" id="{BE94F7F6-48F4-4FBB-BFE2-38A3E4C6A83B}"/>
                </a:ext>
              </a:extLst>
            </p:cNvPr>
            <p:cNvSpPr/>
            <p:nvPr/>
          </p:nvSpPr>
          <p:spPr bwMode="auto">
            <a:xfrm>
              <a:off x="5878513" y="2509838"/>
              <a:ext cx="381000" cy="790575"/>
            </a:xfrm>
            <a:custGeom>
              <a:avLst/>
              <a:gdLst>
                <a:gd name="T0" fmla="*/ 211 w 240"/>
                <a:gd name="T1" fmla="*/ 0 h 498"/>
                <a:gd name="T2" fmla="*/ 121 w 240"/>
                <a:gd name="T3" fmla="*/ 0 h 498"/>
                <a:gd name="T4" fmla="*/ 32 w 240"/>
                <a:gd name="T5" fmla="*/ 0 h 498"/>
                <a:gd name="T6" fmla="*/ 0 w 240"/>
                <a:gd name="T7" fmla="*/ 226 h 498"/>
                <a:gd name="T8" fmla="*/ 121 w 240"/>
                <a:gd name="T9" fmla="*/ 498 h 498"/>
                <a:gd name="T10" fmla="*/ 240 w 240"/>
                <a:gd name="T11" fmla="*/ 226 h 498"/>
                <a:gd name="T12" fmla="*/ 211 w 240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498">
                  <a:moveTo>
                    <a:pt x="211" y="0"/>
                  </a:moveTo>
                  <a:lnTo>
                    <a:pt x="121" y="0"/>
                  </a:lnTo>
                  <a:lnTo>
                    <a:pt x="32" y="0"/>
                  </a:lnTo>
                  <a:lnTo>
                    <a:pt x="0" y="226"/>
                  </a:lnTo>
                  <a:lnTo>
                    <a:pt x="121" y="498"/>
                  </a:lnTo>
                  <a:lnTo>
                    <a:pt x="240" y="22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ṥľiḋe">
              <a:extLst>
                <a:ext uri="{FF2B5EF4-FFF2-40B4-BE49-F238E27FC236}">
                  <a16:creationId xmlns:a16="http://schemas.microsoft.com/office/drawing/2014/main" id="{10B4A489-7401-5A91-F223-974E3EA88B77}"/>
                </a:ext>
              </a:extLst>
            </p:cNvPr>
            <p:cNvSpPr/>
            <p:nvPr/>
          </p:nvSpPr>
          <p:spPr bwMode="auto">
            <a:xfrm>
              <a:off x="5969000" y="2286000"/>
              <a:ext cx="204788" cy="242888"/>
            </a:xfrm>
            <a:prstGeom prst="rect">
              <a:avLst/>
            </a:pr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šlíḓé">
              <a:extLst>
                <a:ext uri="{FF2B5EF4-FFF2-40B4-BE49-F238E27FC236}">
                  <a16:creationId xmlns:a16="http://schemas.microsoft.com/office/drawing/2014/main" id="{6F2A9B35-93E0-59DE-E5C1-99C1AEC2582F}"/>
                </a:ext>
              </a:extLst>
            </p:cNvPr>
            <p:cNvSpPr/>
            <p:nvPr/>
          </p:nvSpPr>
          <p:spPr bwMode="auto">
            <a:xfrm>
              <a:off x="5918200" y="2595563"/>
              <a:ext cx="304800" cy="698500"/>
            </a:xfrm>
            <a:custGeom>
              <a:avLst/>
              <a:gdLst>
                <a:gd name="T0" fmla="*/ 0 w 92"/>
                <a:gd name="T1" fmla="*/ 0 h 212"/>
                <a:gd name="T2" fmla="*/ 46 w 92"/>
                <a:gd name="T3" fmla="*/ 21 h 212"/>
                <a:gd name="T4" fmla="*/ 92 w 92"/>
                <a:gd name="T5" fmla="*/ 0 h 212"/>
                <a:gd name="T6" fmla="*/ 92 w 92"/>
                <a:gd name="T7" fmla="*/ 125 h 212"/>
                <a:gd name="T8" fmla="*/ 46 w 92"/>
                <a:gd name="T9" fmla="*/ 212 h 212"/>
                <a:gd name="T10" fmla="*/ 0 w 92"/>
                <a:gd name="T11" fmla="*/ 128 h 212"/>
                <a:gd name="T12" fmla="*/ 0 w 92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12">
                  <a:moveTo>
                    <a:pt x="0" y="0"/>
                  </a:moveTo>
                  <a:cubicBezTo>
                    <a:pt x="0" y="0"/>
                    <a:pt x="17" y="21"/>
                    <a:pt x="46" y="21"/>
                  </a:cubicBezTo>
                  <a:cubicBezTo>
                    <a:pt x="75" y="21"/>
                    <a:pt x="92" y="0"/>
                    <a:pt x="92" y="0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Sļîḑé">
              <a:extLst>
                <a:ext uri="{FF2B5EF4-FFF2-40B4-BE49-F238E27FC236}">
                  <a16:creationId xmlns:a16="http://schemas.microsoft.com/office/drawing/2014/main" id="{EEA859F4-A8E3-4BF4-3EC2-33491963F459}"/>
                </a:ext>
              </a:extLst>
            </p:cNvPr>
            <p:cNvSpPr/>
            <p:nvPr/>
          </p:nvSpPr>
          <p:spPr bwMode="auto">
            <a:xfrm>
              <a:off x="5969000" y="2433638"/>
              <a:ext cx="204788" cy="85725"/>
            </a:xfrm>
            <a:custGeom>
              <a:avLst/>
              <a:gdLst>
                <a:gd name="T0" fmla="*/ 0 w 62"/>
                <a:gd name="T1" fmla="*/ 18 h 26"/>
                <a:gd name="T2" fmla="*/ 31 w 62"/>
                <a:gd name="T3" fmla="*/ 26 h 26"/>
                <a:gd name="T4" fmla="*/ 62 w 62"/>
                <a:gd name="T5" fmla="*/ 18 h 26"/>
                <a:gd name="T6" fmla="*/ 62 w 62"/>
                <a:gd name="T7" fmla="*/ 0 h 26"/>
                <a:gd name="T8" fmla="*/ 0 w 62"/>
                <a:gd name="T9" fmla="*/ 0 h 26"/>
                <a:gd name="T10" fmla="*/ 0 w 62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0" y="18"/>
                  </a:moveTo>
                  <a:cubicBezTo>
                    <a:pt x="7" y="21"/>
                    <a:pt x="17" y="26"/>
                    <a:pt x="31" y="26"/>
                  </a:cubicBezTo>
                  <a:cubicBezTo>
                    <a:pt x="45" y="26"/>
                    <a:pt x="55" y="21"/>
                    <a:pt x="62" y="18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7A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ṣlïde">
              <a:extLst>
                <a:ext uri="{FF2B5EF4-FFF2-40B4-BE49-F238E27FC236}">
                  <a16:creationId xmlns:a16="http://schemas.microsoft.com/office/drawing/2014/main" id="{3A3212A4-41BE-02AD-0B68-1E19A2830E0F}"/>
                </a:ext>
              </a:extLst>
            </p:cNvPr>
            <p:cNvSpPr/>
            <p:nvPr/>
          </p:nvSpPr>
          <p:spPr bwMode="auto">
            <a:xfrm>
              <a:off x="5700713" y="2466975"/>
              <a:ext cx="741363" cy="1176338"/>
            </a:xfrm>
            <a:custGeom>
              <a:avLst/>
              <a:gdLst>
                <a:gd name="T0" fmla="*/ 219 w 224"/>
                <a:gd name="T1" fmla="*/ 19 h 357"/>
                <a:gd name="T2" fmla="*/ 143 w 224"/>
                <a:gd name="T3" fmla="*/ 0 h 357"/>
                <a:gd name="T4" fmla="*/ 140 w 224"/>
                <a:gd name="T5" fmla="*/ 118 h 357"/>
                <a:gd name="T6" fmla="*/ 112 w 224"/>
                <a:gd name="T7" fmla="*/ 253 h 357"/>
                <a:gd name="T8" fmla="*/ 84 w 224"/>
                <a:gd name="T9" fmla="*/ 118 h 357"/>
                <a:gd name="T10" fmla="*/ 81 w 224"/>
                <a:gd name="T11" fmla="*/ 0 h 357"/>
                <a:gd name="T12" fmla="*/ 5 w 224"/>
                <a:gd name="T13" fmla="*/ 19 h 357"/>
                <a:gd name="T14" fmla="*/ 33 w 224"/>
                <a:gd name="T15" fmla="*/ 255 h 357"/>
                <a:gd name="T16" fmla="*/ 0 w 224"/>
                <a:gd name="T17" fmla="*/ 332 h 357"/>
                <a:gd name="T18" fmla="*/ 112 w 224"/>
                <a:gd name="T19" fmla="*/ 357 h 357"/>
                <a:gd name="T20" fmla="*/ 224 w 224"/>
                <a:gd name="T21" fmla="*/ 332 h 357"/>
                <a:gd name="T22" fmla="*/ 191 w 224"/>
                <a:gd name="T23" fmla="*/ 255 h 357"/>
                <a:gd name="T24" fmla="*/ 219 w 224"/>
                <a:gd name="T25" fmla="*/ 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357">
                  <a:moveTo>
                    <a:pt x="219" y="19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12" y="253"/>
                    <a:pt x="112" y="253"/>
                    <a:pt x="112" y="253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30" y="233"/>
                    <a:pt x="33" y="255"/>
                  </a:cubicBezTo>
                  <a:cubicBezTo>
                    <a:pt x="34" y="261"/>
                    <a:pt x="0" y="332"/>
                    <a:pt x="0" y="332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190" y="261"/>
                    <a:pt x="191" y="255"/>
                  </a:cubicBezTo>
                  <a:cubicBezTo>
                    <a:pt x="194" y="233"/>
                    <a:pt x="219" y="19"/>
                    <a:pt x="219" y="1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ṧlîḓe">
              <a:extLst>
                <a:ext uri="{FF2B5EF4-FFF2-40B4-BE49-F238E27FC236}">
                  <a16:creationId xmlns:a16="http://schemas.microsoft.com/office/drawing/2014/main" id="{04540C8E-515F-BC1C-0816-9E3E328DEC2D}"/>
                </a:ext>
              </a:extLst>
            </p:cNvPr>
            <p:cNvSpPr/>
            <p:nvPr/>
          </p:nvSpPr>
          <p:spPr bwMode="auto">
            <a:xfrm>
              <a:off x="5918200" y="2495550"/>
              <a:ext cx="328613" cy="131763"/>
            </a:xfrm>
            <a:custGeom>
              <a:avLst/>
              <a:gdLst>
                <a:gd name="T0" fmla="*/ 0 w 99"/>
                <a:gd name="T1" fmla="*/ 17 h 40"/>
                <a:gd name="T2" fmla="*/ 46 w 99"/>
                <a:gd name="T3" fmla="*/ 40 h 40"/>
                <a:gd name="T4" fmla="*/ 99 w 99"/>
                <a:gd name="T5" fmla="*/ 17 h 40"/>
                <a:gd name="T6" fmla="*/ 99 w 99"/>
                <a:gd name="T7" fmla="*/ 0 h 40"/>
                <a:gd name="T8" fmla="*/ 0 w 99"/>
                <a:gd name="T9" fmla="*/ 0 h 40"/>
                <a:gd name="T10" fmla="*/ 0 w 99"/>
                <a:gd name="T1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40">
                  <a:moveTo>
                    <a:pt x="0" y="17"/>
                  </a:moveTo>
                  <a:cubicBezTo>
                    <a:pt x="0" y="17"/>
                    <a:pt x="11" y="40"/>
                    <a:pt x="46" y="40"/>
                  </a:cubicBezTo>
                  <a:cubicBezTo>
                    <a:pt x="82" y="40"/>
                    <a:pt x="99" y="17"/>
                    <a:pt x="99" y="1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7A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şľîḍe">
              <a:extLst>
                <a:ext uri="{FF2B5EF4-FFF2-40B4-BE49-F238E27FC236}">
                  <a16:creationId xmlns:a16="http://schemas.microsoft.com/office/drawing/2014/main" id="{B3584508-9D85-9CAE-247E-19F306F4630C}"/>
                </a:ext>
              </a:extLst>
            </p:cNvPr>
            <p:cNvSpPr/>
            <p:nvPr/>
          </p:nvSpPr>
          <p:spPr bwMode="auto">
            <a:xfrm>
              <a:off x="5838825" y="2466975"/>
              <a:ext cx="231775" cy="827088"/>
            </a:xfrm>
            <a:custGeom>
              <a:avLst/>
              <a:gdLst>
                <a:gd name="T0" fmla="*/ 39 w 70"/>
                <a:gd name="T1" fmla="*/ 0 h 251"/>
                <a:gd name="T2" fmla="*/ 21 w 70"/>
                <a:gd name="T3" fmla="*/ 8 h 251"/>
                <a:gd name="T4" fmla="*/ 0 w 70"/>
                <a:gd name="T5" fmla="*/ 97 h 251"/>
                <a:gd name="T6" fmla="*/ 24 w 70"/>
                <a:gd name="T7" fmla="*/ 104 h 251"/>
                <a:gd name="T8" fmla="*/ 12 w 70"/>
                <a:gd name="T9" fmla="*/ 118 h 251"/>
                <a:gd name="T10" fmla="*/ 70 w 70"/>
                <a:gd name="T11" fmla="*/ 251 h 251"/>
                <a:gd name="T12" fmla="*/ 42 w 70"/>
                <a:gd name="T13" fmla="*/ 116 h 251"/>
                <a:gd name="T14" fmla="*/ 39 w 70"/>
                <a:gd name="T1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1">
                  <a:moveTo>
                    <a:pt x="39" y="0"/>
                  </a:moveTo>
                  <a:cubicBezTo>
                    <a:pt x="39" y="0"/>
                    <a:pt x="21" y="4"/>
                    <a:pt x="21" y="8"/>
                  </a:cubicBezTo>
                  <a:cubicBezTo>
                    <a:pt x="21" y="11"/>
                    <a:pt x="0" y="94"/>
                    <a:pt x="0" y="97"/>
                  </a:cubicBezTo>
                  <a:cubicBezTo>
                    <a:pt x="1" y="100"/>
                    <a:pt x="24" y="104"/>
                    <a:pt x="24" y="104"/>
                  </a:cubicBezTo>
                  <a:cubicBezTo>
                    <a:pt x="24" y="104"/>
                    <a:pt x="11" y="116"/>
                    <a:pt x="12" y="118"/>
                  </a:cubicBezTo>
                  <a:cubicBezTo>
                    <a:pt x="12" y="120"/>
                    <a:pt x="70" y="251"/>
                    <a:pt x="70" y="251"/>
                  </a:cubicBezTo>
                  <a:cubicBezTo>
                    <a:pt x="42" y="116"/>
                    <a:pt x="42" y="116"/>
                    <a:pt x="42" y="116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ş1iḑè">
              <a:extLst>
                <a:ext uri="{FF2B5EF4-FFF2-40B4-BE49-F238E27FC236}">
                  <a16:creationId xmlns:a16="http://schemas.microsoft.com/office/drawing/2014/main" id="{BE82DBE3-7D76-5627-5412-AD43B168B313}"/>
                </a:ext>
              </a:extLst>
            </p:cNvPr>
            <p:cNvSpPr/>
            <p:nvPr/>
          </p:nvSpPr>
          <p:spPr bwMode="auto">
            <a:xfrm>
              <a:off x="6070600" y="2466975"/>
              <a:ext cx="231775" cy="827088"/>
            </a:xfrm>
            <a:custGeom>
              <a:avLst/>
              <a:gdLst>
                <a:gd name="T0" fmla="*/ 31 w 70"/>
                <a:gd name="T1" fmla="*/ 0 h 251"/>
                <a:gd name="T2" fmla="*/ 49 w 70"/>
                <a:gd name="T3" fmla="*/ 8 h 251"/>
                <a:gd name="T4" fmla="*/ 70 w 70"/>
                <a:gd name="T5" fmla="*/ 97 h 251"/>
                <a:gd name="T6" fmla="*/ 46 w 70"/>
                <a:gd name="T7" fmla="*/ 104 h 251"/>
                <a:gd name="T8" fmla="*/ 58 w 70"/>
                <a:gd name="T9" fmla="*/ 118 h 251"/>
                <a:gd name="T10" fmla="*/ 0 w 70"/>
                <a:gd name="T11" fmla="*/ 251 h 251"/>
                <a:gd name="T12" fmla="*/ 28 w 70"/>
                <a:gd name="T13" fmla="*/ 116 h 251"/>
                <a:gd name="T14" fmla="*/ 31 w 70"/>
                <a:gd name="T1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1">
                  <a:moveTo>
                    <a:pt x="31" y="0"/>
                  </a:moveTo>
                  <a:cubicBezTo>
                    <a:pt x="31" y="0"/>
                    <a:pt x="48" y="4"/>
                    <a:pt x="49" y="8"/>
                  </a:cubicBezTo>
                  <a:cubicBezTo>
                    <a:pt x="49" y="11"/>
                    <a:pt x="70" y="94"/>
                    <a:pt x="70" y="97"/>
                  </a:cubicBezTo>
                  <a:cubicBezTo>
                    <a:pt x="69" y="100"/>
                    <a:pt x="46" y="104"/>
                    <a:pt x="46" y="104"/>
                  </a:cubicBezTo>
                  <a:cubicBezTo>
                    <a:pt x="46" y="104"/>
                    <a:pt x="58" y="116"/>
                    <a:pt x="58" y="118"/>
                  </a:cubicBezTo>
                  <a:cubicBezTo>
                    <a:pt x="57" y="120"/>
                    <a:pt x="0" y="251"/>
                    <a:pt x="0" y="251"/>
                  </a:cubicBezTo>
                  <a:cubicBezTo>
                    <a:pt x="28" y="116"/>
                    <a:pt x="28" y="116"/>
                    <a:pt x="28" y="11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ṩ1ïḑê">
              <a:extLst>
                <a:ext uri="{FF2B5EF4-FFF2-40B4-BE49-F238E27FC236}">
                  <a16:creationId xmlns:a16="http://schemas.microsoft.com/office/drawing/2014/main" id="{051DF93B-D443-4EC7-2E27-2DEAC7E436FC}"/>
                </a:ext>
              </a:extLst>
            </p:cNvPr>
            <p:cNvSpPr/>
            <p:nvPr/>
          </p:nvSpPr>
          <p:spPr bwMode="auto">
            <a:xfrm>
              <a:off x="5969000" y="2482850"/>
              <a:ext cx="25400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ṧ1îḍê">
              <a:extLst>
                <a:ext uri="{FF2B5EF4-FFF2-40B4-BE49-F238E27FC236}">
                  <a16:creationId xmlns:a16="http://schemas.microsoft.com/office/drawing/2014/main" id="{A919F906-4FD7-24A5-EA1B-878004F5ACE3}"/>
                </a:ext>
              </a:extLst>
            </p:cNvPr>
            <p:cNvSpPr/>
            <p:nvPr/>
          </p:nvSpPr>
          <p:spPr bwMode="auto">
            <a:xfrm>
              <a:off x="5991225" y="2495550"/>
              <a:ext cx="26988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ṩľiḍè">
              <a:extLst>
                <a:ext uri="{FF2B5EF4-FFF2-40B4-BE49-F238E27FC236}">
                  <a16:creationId xmlns:a16="http://schemas.microsoft.com/office/drawing/2014/main" id="{A34EB4D5-D18E-80E9-E38F-E04EE88BD6DA}"/>
                </a:ext>
              </a:extLst>
            </p:cNvPr>
            <p:cNvSpPr/>
            <p:nvPr/>
          </p:nvSpPr>
          <p:spPr bwMode="auto">
            <a:xfrm>
              <a:off x="6018213" y="2506663"/>
              <a:ext cx="26988" cy="2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ṣ1iďê">
              <a:extLst>
                <a:ext uri="{FF2B5EF4-FFF2-40B4-BE49-F238E27FC236}">
                  <a16:creationId xmlns:a16="http://schemas.microsoft.com/office/drawing/2014/main" id="{B9790809-30D1-0642-CEE0-CC22324E2B01}"/>
                </a:ext>
              </a:extLst>
            </p:cNvPr>
            <p:cNvSpPr/>
            <p:nvPr/>
          </p:nvSpPr>
          <p:spPr bwMode="auto">
            <a:xfrm>
              <a:off x="6045200" y="2513013"/>
              <a:ext cx="25400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ŝļîḑé">
              <a:extLst>
                <a:ext uri="{FF2B5EF4-FFF2-40B4-BE49-F238E27FC236}">
                  <a16:creationId xmlns:a16="http://schemas.microsoft.com/office/drawing/2014/main" id="{BC57DFF4-1EF8-BF9B-F3E4-2659D76B91D9}"/>
                </a:ext>
              </a:extLst>
            </p:cNvPr>
            <p:cNvSpPr/>
            <p:nvPr/>
          </p:nvSpPr>
          <p:spPr bwMode="auto">
            <a:xfrm>
              <a:off x="6070600" y="2513013"/>
              <a:ext cx="26988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ṩ1ïďé">
              <a:extLst>
                <a:ext uri="{FF2B5EF4-FFF2-40B4-BE49-F238E27FC236}">
                  <a16:creationId xmlns:a16="http://schemas.microsoft.com/office/drawing/2014/main" id="{7F18EA7A-113E-BB6A-ABDC-A9595C87CE2A}"/>
                </a:ext>
              </a:extLst>
            </p:cNvPr>
            <p:cNvSpPr/>
            <p:nvPr/>
          </p:nvSpPr>
          <p:spPr bwMode="auto">
            <a:xfrm>
              <a:off x="6097588" y="2506663"/>
              <a:ext cx="26988" cy="25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ṧlídê">
              <a:extLst>
                <a:ext uri="{FF2B5EF4-FFF2-40B4-BE49-F238E27FC236}">
                  <a16:creationId xmlns:a16="http://schemas.microsoft.com/office/drawing/2014/main" id="{4A09C1A9-4A3F-1274-135A-03965D64A170}"/>
                </a:ext>
              </a:extLst>
            </p:cNvPr>
            <p:cNvSpPr/>
            <p:nvPr/>
          </p:nvSpPr>
          <p:spPr bwMode="auto">
            <a:xfrm>
              <a:off x="6121400" y="2495550"/>
              <a:ext cx="25400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şľîḋê">
              <a:extLst>
                <a:ext uri="{FF2B5EF4-FFF2-40B4-BE49-F238E27FC236}">
                  <a16:creationId xmlns:a16="http://schemas.microsoft.com/office/drawing/2014/main" id="{A5FE170D-AE4D-5F72-0B4B-D4821B87BF86}"/>
                </a:ext>
              </a:extLst>
            </p:cNvPr>
            <p:cNvSpPr/>
            <p:nvPr/>
          </p:nvSpPr>
          <p:spPr bwMode="auto">
            <a:xfrm>
              <a:off x="6143625" y="2482850"/>
              <a:ext cx="26988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şļîḍê">
              <a:extLst>
                <a:ext uri="{FF2B5EF4-FFF2-40B4-BE49-F238E27FC236}">
                  <a16:creationId xmlns:a16="http://schemas.microsoft.com/office/drawing/2014/main" id="{2E70F3A7-1E05-A2FF-BB0E-B399213B4524}"/>
                </a:ext>
              </a:extLst>
            </p:cNvPr>
            <p:cNvSpPr/>
            <p:nvPr/>
          </p:nvSpPr>
          <p:spPr bwMode="auto">
            <a:xfrm>
              <a:off x="5399088" y="2528888"/>
              <a:ext cx="344488" cy="692150"/>
            </a:xfrm>
            <a:custGeom>
              <a:avLst/>
              <a:gdLst>
                <a:gd name="T0" fmla="*/ 96 w 104"/>
                <a:gd name="T1" fmla="*/ 0 h 210"/>
                <a:gd name="T2" fmla="*/ 0 w 104"/>
                <a:gd name="T3" fmla="*/ 105 h 210"/>
                <a:gd name="T4" fmla="*/ 83 w 104"/>
                <a:gd name="T5" fmla="*/ 210 h 210"/>
                <a:gd name="T6" fmla="*/ 102 w 104"/>
                <a:gd name="T7" fmla="*/ 188 h 210"/>
                <a:gd name="T8" fmla="*/ 40 w 104"/>
                <a:gd name="T9" fmla="*/ 109 h 210"/>
                <a:gd name="T10" fmla="*/ 104 w 104"/>
                <a:gd name="T11" fmla="*/ 67 h 210"/>
                <a:gd name="T12" fmla="*/ 96 w 104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10">
                  <a:moveTo>
                    <a:pt x="96" y="0"/>
                  </a:moveTo>
                  <a:cubicBezTo>
                    <a:pt x="96" y="0"/>
                    <a:pt x="0" y="96"/>
                    <a:pt x="0" y="105"/>
                  </a:cubicBezTo>
                  <a:cubicBezTo>
                    <a:pt x="0" y="117"/>
                    <a:pt x="83" y="210"/>
                    <a:pt x="83" y="210"/>
                  </a:cubicBezTo>
                  <a:cubicBezTo>
                    <a:pt x="102" y="188"/>
                    <a:pt x="102" y="188"/>
                    <a:pt x="102" y="188"/>
                  </a:cubicBezTo>
                  <a:cubicBezTo>
                    <a:pt x="102" y="188"/>
                    <a:pt x="39" y="110"/>
                    <a:pt x="40" y="109"/>
                  </a:cubicBezTo>
                  <a:cubicBezTo>
                    <a:pt x="50" y="101"/>
                    <a:pt x="104" y="67"/>
                    <a:pt x="104" y="6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ļíḓê">
              <a:extLst>
                <a:ext uri="{FF2B5EF4-FFF2-40B4-BE49-F238E27FC236}">
                  <a16:creationId xmlns:a16="http://schemas.microsoft.com/office/drawing/2014/main" id="{3CE9C67F-AEBC-CC50-3587-341ED890355D}"/>
                </a:ext>
              </a:extLst>
            </p:cNvPr>
            <p:cNvSpPr/>
            <p:nvPr/>
          </p:nvSpPr>
          <p:spPr bwMode="auto">
            <a:xfrm>
              <a:off x="5686425" y="3128963"/>
              <a:ext cx="265113" cy="152400"/>
            </a:xfrm>
            <a:custGeom>
              <a:avLst/>
              <a:gdLst>
                <a:gd name="T0" fmla="*/ 13 w 80"/>
                <a:gd name="T1" fmla="*/ 8 h 46"/>
                <a:gd name="T2" fmla="*/ 28 w 80"/>
                <a:gd name="T3" fmla="*/ 16 h 46"/>
                <a:gd name="T4" fmla="*/ 54 w 80"/>
                <a:gd name="T5" fmla="*/ 0 h 46"/>
                <a:gd name="T6" fmla="*/ 76 w 80"/>
                <a:gd name="T7" fmla="*/ 5 h 46"/>
                <a:gd name="T8" fmla="*/ 71 w 80"/>
                <a:gd name="T9" fmla="*/ 10 h 46"/>
                <a:gd name="T10" fmla="*/ 55 w 80"/>
                <a:gd name="T11" fmla="*/ 7 h 46"/>
                <a:gd name="T12" fmla="*/ 46 w 80"/>
                <a:gd name="T13" fmla="*/ 12 h 46"/>
                <a:gd name="T14" fmla="*/ 58 w 80"/>
                <a:gd name="T15" fmla="*/ 11 h 46"/>
                <a:gd name="T16" fmla="*/ 78 w 80"/>
                <a:gd name="T17" fmla="*/ 28 h 46"/>
                <a:gd name="T18" fmla="*/ 61 w 80"/>
                <a:gd name="T19" fmla="*/ 44 h 46"/>
                <a:gd name="T20" fmla="*/ 45 w 80"/>
                <a:gd name="T21" fmla="*/ 37 h 46"/>
                <a:gd name="T22" fmla="*/ 26 w 80"/>
                <a:gd name="T23" fmla="*/ 42 h 46"/>
                <a:gd name="T24" fmla="*/ 14 w 80"/>
                <a:gd name="T25" fmla="*/ 35 h 46"/>
                <a:gd name="T26" fmla="*/ 0 w 80"/>
                <a:gd name="T27" fmla="*/ 26 h 46"/>
                <a:gd name="T28" fmla="*/ 13 w 80"/>
                <a:gd name="T2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6">
                  <a:moveTo>
                    <a:pt x="13" y="8"/>
                  </a:moveTo>
                  <a:cubicBezTo>
                    <a:pt x="13" y="8"/>
                    <a:pt x="23" y="17"/>
                    <a:pt x="28" y="16"/>
                  </a:cubicBezTo>
                  <a:cubicBezTo>
                    <a:pt x="31" y="15"/>
                    <a:pt x="50" y="0"/>
                    <a:pt x="54" y="0"/>
                  </a:cubicBezTo>
                  <a:cubicBezTo>
                    <a:pt x="57" y="0"/>
                    <a:pt x="73" y="5"/>
                    <a:pt x="76" y="5"/>
                  </a:cubicBezTo>
                  <a:cubicBezTo>
                    <a:pt x="79" y="5"/>
                    <a:pt x="80" y="10"/>
                    <a:pt x="71" y="10"/>
                  </a:cubicBezTo>
                  <a:cubicBezTo>
                    <a:pt x="62" y="9"/>
                    <a:pt x="56" y="7"/>
                    <a:pt x="55" y="7"/>
                  </a:cubicBezTo>
                  <a:cubicBezTo>
                    <a:pt x="54" y="8"/>
                    <a:pt x="46" y="12"/>
                    <a:pt x="46" y="12"/>
                  </a:cubicBezTo>
                  <a:cubicBezTo>
                    <a:pt x="46" y="12"/>
                    <a:pt x="56" y="11"/>
                    <a:pt x="58" y="11"/>
                  </a:cubicBezTo>
                  <a:cubicBezTo>
                    <a:pt x="60" y="12"/>
                    <a:pt x="75" y="23"/>
                    <a:pt x="78" y="28"/>
                  </a:cubicBezTo>
                  <a:cubicBezTo>
                    <a:pt x="80" y="32"/>
                    <a:pt x="67" y="46"/>
                    <a:pt x="61" y="44"/>
                  </a:cubicBezTo>
                  <a:cubicBezTo>
                    <a:pt x="54" y="42"/>
                    <a:pt x="51" y="36"/>
                    <a:pt x="45" y="37"/>
                  </a:cubicBezTo>
                  <a:cubicBezTo>
                    <a:pt x="40" y="39"/>
                    <a:pt x="33" y="43"/>
                    <a:pt x="26" y="42"/>
                  </a:cubicBezTo>
                  <a:cubicBezTo>
                    <a:pt x="20" y="41"/>
                    <a:pt x="19" y="38"/>
                    <a:pt x="14" y="35"/>
                  </a:cubicBezTo>
                  <a:cubicBezTo>
                    <a:pt x="10" y="32"/>
                    <a:pt x="0" y="26"/>
                    <a:pt x="0" y="26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şlîďe">
              <a:extLst>
                <a:ext uri="{FF2B5EF4-FFF2-40B4-BE49-F238E27FC236}">
                  <a16:creationId xmlns:a16="http://schemas.microsoft.com/office/drawing/2014/main" id="{8890095F-1144-456A-A4DA-618586C582CA}"/>
                </a:ext>
              </a:extLst>
            </p:cNvPr>
            <p:cNvSpPr/>
            <p:nvPr/>
          </p:nvSpPr>
          <p:spPr bwMode="auto">
            <a:xfrm>
              <a:off x="5600700" y="3067050"/>
              <a:ext cx="176213" cy="180975"/>
            </a:xfrm>
            <a:custGeom>
              <a:avLst/>
              <a:gdLst>
                <a:gd name="T0" fmla="*/ 111 w 111"/>
                <a:gd name="T1" fmla="*/ 45 h 114"/>
                <a:gd name="T2" fmla="*/ 71 w 111"/>
                <a:gd name="T3" fmla="*/ 0 h 114"/>
                <a:gd name="T4" fmla="*/ 38 w 111"/>
                <a:gd name="T5" fmla="*/ 41 h 114"/>
                <a:gd name="T6" fmla="*/ 52 w 111"/>
                <a:gd name="T7" fmla="*/ 66 h 114"/>
                <a:gd name="T8" fmla="*/ 25 w 111"/>
                <a:gd name="T9" fmla="*/ 54 h 114"/>
                <a:gd name="T10" fmla="*/ 0 w 111"/>
                <a:gd name="T11" fmla="*/ 83 h 114"/>
                <a:gd name="T12" fmla="*/ 52 w 111"/>
                <a:gd name="T13" fmla="*/ 114 h 114"/>
                <a:gd name="T14" fmla="*/ 111 w 111"/>
                <a:gd name="T15" fmla="*/ 4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4">
                  <a:moveTo>
                    <a:pt x="111" y="45"/>
                  </a:moveTo>
                  <a:lnTo>
                    <a:pt x="71" y="0"/>
                  </a:lnTo>
                  <a:lnTo>
                    <a:pt x="38" y="41"/>
                  </a:lnTo>
                  <a:lnTo>
                    <a:pt x="52" y="66"/>
                  </a:lnTo>
                  <a:lnTo>
                    <a:pt x="25" y="54"/>
                  </a:lnTo>
                  <a:lnTo>
                    <a:pt x="0" y="83"/>
                  </a:lnTo>
                  <a:lnTo>
                    <a:pt x="52" y="114"/>
                  </a:lnTo>
                  <a:lnTo>
                    <a:pt x="111" y="45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ṩļïdé">
              <a:extLst>
                <a:ext uri="{FF2B5EF4-FFF2-40B4-BE49-F238E27FC236}">
                  <a16:creationId xmlns:a16="http://schemas.microsoft.com/office/drawing/2014/main" id="{BF9D9ECE-9000-5A10-573D-B2B049C6DA19}"/>
                </a:ext>
              </a:extLst>
            </p:cNvPr>
            <p:cNvSpPr/>
            <p:nvPr/>
          </p:nvSpPr>
          <p:spPr bwMode="auto">
            <a:xfrm>
              <a:off x="6399213" y="2528888"/>
              <a:ext cx="344488" cy="692150"/>
            </a:xfrm>
            <a:custGeom>
              <a:avLst/>
              <a:gdLst>
                <a:gd name="T0" fmla="*/ 8 w 104"/>
                <a:gd name="T1" fmla="*/ 0 h 210"/>
                <a:gd name="T2" fmla="*/ 104 w 104"/>
                <a:gd name="T3" fmla="*/ 105 h 210"/>
                <a:gd name="T4" fmla="*/ 21 w 104"/>
                <a:gd name="T5" fmla="*/ 210 h 210"/>
                <a:gd name="T6" fmla="*/ 2 w 104"/>
                <a:gd name="T7" fmla="*/ 188 h 210"/>
                <a:gd name="T8" fmla="*/ 63 w 104"/>
                <a:gd name="T9" fmla="*/ 109 h 210"/>
                <a:gd name="T10" fmla="*/ 0 w 104"/>
                <a:gd name="T11" fmla="*/ 67 h 210"/>
                <a:gd name="T12" fmla="*/ 8 w 104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10">
                  <a:moveTo>
                    <a:pt x="8" y="0"/>
                  </a:moveTo>
                  <a:cubicBezTo>
                    <a:pt x="8" y="0"/>
                    <a:pt x="104" y="96"/>
                    <a:pt x="104" y="105"/>
                  </a:cubicBezTo>
                  <a:cubicBezTo>
                    <a:pt x="104" y="117"/>
                    <a:pt x="21" y="210"/>
                    <a:pt x="21" y="21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64" y="110"/>
                    <a:pt x="63" y="109"/>
                  </a:cubicBezTo>
                  <a:cubicBezTo>
                    <a:pt x="54" y="101"/>
                    <a:pt x="0" y="67"/>
                    <a:pt x="0" y="67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śľiḋê">
              <a:extLst>
                <a:ext uri="{FF2B5EF4-FFF2-40B4-BE49-F238E27FC236}">
                  <a16:creationId xmlns:a16="http://schemas.microsoft.com/office/drawing/2014/main" id="{C703245F-7B34-837E-09D0-AB803DC4128B}"/>
                </a:ext>
              </a:extLst>
            </p:cNvPr>
            <p:cNvSpPr/>
            <p:nvPr/>
          </p:nvSpPr>
          <p:spPr bwMode="auto">
            <a:xfrm>
              <a:off x="6186488" y="3128963"/>
              <a:ext cx="265113" cy="152400"/>
            </a:xfrm>
            <a:custGeom>
              <a:avLst/>
              <a:gdLst>
                <a:gd name="T0" fmla="*/ 68 w 80"/>
                <a:gd name="T1" fmla="*/ 8 h 46"/>
                <a:gd name="T2" fmla="*/ 53 w 80"/>
                <a:gd name="T3" fmla="*/ 16 h 46"/>
                <a:gd name="T4" fmla="*/ 27 w 80"/>
                <a:gd name="T5" fmla="*/ 0 h 46"/>
                <a:gd name="T6" fmla="*/ 5 w 80"/>
                <a:gd name="T7" fmla="*/ 5 h 46"/>
                <a:gd name="T8" fmla="*/ 10 w 80"/>
                <a:gd name="T9" fmla="*/ 9 h 46"/>
                <a:gd name="T10" fmla="*/ 26 w 80"/>
                <a:gd name="T11" fmla="*/ 7 h 46"/>
                <a:gd name="T12" fmla="*/ 35 w 80"/>
                <a:gd name="T13" fmla="*/ 12 h 46"/>
                <a:gd name="T14" fmla="*/ 23 w 80"/>
                <a:gd name="T15" fmla="*/ 11 h 46"/>
                <a:gd name="T16" fmla="*/ 3 w 80"/>
                <a:gd name="T17" fmla="*/ 27 h 46"/>
                <a:gd name="T18" fmla="*/ 20 w 80"/>
                <a:gd name="T19" fmla="*/ 44 h 46"/>
                <a:gd name="T20" fmla="*/ 35 w 80"/>
                <a:gd name="T21" fmla="*/ 37 h 46"/>
                <a:gd name="T22" fmla="*/ 54 w 80"/>
                <a:gd name="T23" fmla="*/ 42 h 46"/>
                <a:gd name="T24" fmla="*/ 66 w 80"/>
                <a:gd name="T25" fmla="*/ 35 h 46"/>
                <a:gd name="T26" fmla="*/ 80 w 80"/>
                <a:gd name="T27" fmla="*/ 26 h 46"/>
                <a:gd name="T28" fmla="*/ 68 w 80"/>
                <a:gd name="T2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6">
                  <a:moveTo>
                    <a:pt x="68" y="8"/>
                  </a:moveTo>
                  <a:cubicBezTo>
                    <a:pt x="68" y="8"/>
                    <a:pt x="58" y="17"/>
                    <a:pt x="53" y="16"/>
                  </a:cubicBezTo>
                  <a:cubicBezTo>
                    <a:pt x="50" y="15"/>
                    <a:pt x="30" y="0"/>
                    <a:pt x="27" y="0"/>
                  </a:cubicBezTo>
                  <a:cubicBezTo>
                    <a:pt x="23" y="0"/>
                    <a:pt x="8" y="5"/>
                    <a:pt x="5" y="5"/>
                  </a:cubicBezTo>
                  <a:cubicBezTo>
                    <a:pt x="2" y="5"/>
                    <a:pt x="0" y="10"/>
                    <a:pt x="10" y="9"/>
                  </a:cubicBezTo>
                  <a:cubicBezTo>
                    <a:pt x="19" y="9"/>
                    <a:pt x="25" y="7"/>
                    <a:pt x="26" y="7"/>
                  </a:cubicBezTo>
                  <a:cubicBezTo>
                    <a:pt x="27" y="7"/>
                    <a:pt x="35" y="12"/>
                    <a:pt x="35" y="12"/>
                  </a:cubicBezTo>
                  <a:cubicBezTo>
                    <a:pt x="35" y="12"/>
                    <a:pt x="25" y="10"/>
                    <a:pt x="23" y="11"/>
                  </a:cubicBezTo>
                  <a:cubicBezTo>
                    <a:pt x="21" y="12"/>
                    <a:pt x="5" y="23"/>
                    <a:pt x="3" y="27"/>
                  </a:cubicBezTo>
                  <a:cubicBezTo>
                    <a:pt x="1" y="32"/>
                    <a:pt x="13" y="46"/>
                    <a:pt x="20" y="44"/>
                  </a:cubicBezTo>
                  <a:cubicBezTo>
                    <a:pt x="27" y="42"/>
                    <a:pt x="30" y="36"/>
                    <a:pt x="35" y="37"/>
                  </a:cubicBezTo>
                  <a:cubicBezTo>
                    <a:pt x="41" y="39"/>
                    <a:pt x="48" y="43"/>
                    <a:pt x="54" y="42"/>
                  </a:cubicBezTo>
                  <a:cubicBezTo>
                    <a:pt x="61" y="41"/>
                    <a:pt x="62" y="37"/>
                    <a:pt x="66" y="35"/>
                  </a:cubicBezTo>
                  <a:cubicBezTo>
                    <a:pt x="71" y="32"/>
                    <a:pt x="80" y="26"/>
                    <a:pt x="80" y="26"/>
                  </a:cubicBezTo>
                  <a:lnTo>
                    <a:pt x="68" y="8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ṥľîdé">
              <a:extLst>
                <a:ext uri="{FF2B5EF4-FFF2-40B4-BE49-F238E27FC236}">
                  <a16:creationId xmlns:a16="http://schemas.microsoft.com/office/drawing/2014/main" id="{82D49A51-B7F9-33FF-33C2-A9A6569258E5}"/>
                </a:ext>
              </a:extLst>
            </p:cNvPr>
            <p:cNvSpPr/>
            <p:nvPr/>
          </p:nvSpPr>
          <p:spPr bwMode="auto">
            <a:xfrm>
              <a:off x="6365875" y="3067050"/>
              <a:ext cx="176213" cy="177800"/>
            </a:xfrm>
            <a:custGeom>
              <a:avLst/>
              <a:gdLst>
                <a:gd name="T0" fmla="*/ 0 w 111"/>
                <a:gd name="T1" fmla="*/ 45 h 112"/>
                <a:gd name="T2" fmla="*/ 40 w 111"/>
                <a:gd name="T3" fmla="*/ 0 h 112"/>
                <a:gd name="T4" fmla="*/ 73 w 111"/>
                <a:gd name="T5" fmla="*/ 39 h 112"/>
                <a:gd name="T6" fmla="*/ 59 w 111"/>
                <a:gd name="T7" fmla="*/ 66 h 112"/>
                <a:gd name="T8" fmla="*/ 86 w 111"/>
                <a:gd name="T9" fmla="*/ 54 h 112"/>
                <a:gd name="T10" fmla="*/ 111 w 111"/>
                <a:gd name="T11" fmla="*/ 81 h 112"/>
                <a:gd name="T12" fmla="*/ 56 w 111"/>
                <a:gd name="T13" fmla="*/ 112 h 112"/>
                <a:gd name="T14" fmla="*/ 0 w 111"/>
                <a:gd name="T15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2">
                  <a:moveTo>
                    <a:pt x="0" y="45"/>
                  </a:moveTo>
                  <a:lnTo>
                    <a:pt x="40" y="0"/>
                  </a:lnTo>
                  <a:lnTo>
                    <a:pt x="73" y="39"/>
                  </a:lnTo>
                  <a:lnTo>
                    <a:pt x="59" y="66"/>
                  </a:lnTo>
                  <a:lnTo>
                    <a:pt x="86" y="54"/>
                  </a:lnTo>
                  <a:lnTo>
                    <a:pt x="111" y="81"/>
                  </a:lnTo>
                  <a:lnTo>
                    <a:pt x="56" y="11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ḻiḍe">
              <a:extLst>
                <a:ext uri="{FF2B5EF4-FFF2-40B4-BE49-F238E27FC236}">
                  <a16:creationId xmlns:a16="http://schemas.microsoft.com/office/drawing/2014/main" id="{4E6A2C30-87E2-7DA5-94A3-7943C318D4E9}"/>
                </a:ext>
              </a:extLst>
            </p:cNvPr>
            <p:cNvSpPr/>
            <p:nvPr/>
          </p:nvSpPr>
          <p:spPr bwMode="auto">
            <a:xfrm>
              <a:off x="5548313" y="1527175"/>
              <a:ext cx="1073150" cy="1090613"/>
            </a:xfrm>
            <a:custGeom>
              <a:avLst/>
              <a:gdLst>
                <a:gd name="T0" fmla="*/ 302 w 324"/>
                <a:gd name="T1" fmla="*/ 240 h 331"/>
                <a:gd name="T2" fmla="*/ 273 w 324"/>
                <a:gd name="T3" fmla="*/ 223 h 331"/>
                <a:gd name="T4" fmla="*/ 273 w 324"/>
                <a:gd name="T5" fmla="*/ 72 h 331"/>
                <a:gd name="T6" fmla="*/ 162 w 324"/>
                <a:gd name="T7" fmla="*/ 4 h 331"/>
                <a:gd name="T8" fmla="*/ 104 w 324"/>
                <a:gd name="T9" fmla="*/ 18 h 331"/>
                <a:gd name="T10" fmla="*/ 51 w 324"/>
                <a:gd name="T11" fmla="*/ 72 h 331"/>
                <a:gd name="T12" fmla="*/ 51 w 324"/>
                <a:gd name="T13" fmla="*/ 223 h 331"/>
                <a:gd name="T14" fmla="*/ 22 w 324"/>
                <a:gd name="T15" fmla="*/ 240 h 331"/>
                <a:gd name="T16" fmla="*/ 24 w 324"/>
                <a:gd name="T17" fmla="*/ 296 h 331"/>
                <a:gd name="T18" fmla="*/ 162 w 324"/>
                <a:gd name="T19" fmla="*/ 304 h 331"/>
                <a:gd name="T20" fmla="*/ 299 w 324"/>
                <a:gd name="T21" fmla="*/ 296 h 331"/>
                <a:gd name="T22" fmla="*/ 302 w 324"/>
                <a:gd name="T23" fmla="*/ 24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1">
                  <a:moveTo>
                    <a:pt x="302" y="240"/>
                  </a:moveTo>
                  <a:cubicBezTo>
                    <a:pt x="317" y="262"/>
                    <a:pt x="262" y="284"/>
                    <a:pt x="273" y="223"/>
                  </a:cubicBezTo>
                  <a:cubicBezTo>
                    <a:pt x="284" y="162"/>
                    <a:pt x="287" y="125"/>
                    <a:pt x="273" y="72"/>
                  </a:cubicBezTo>
                  <a:cubicBezTo>
                    <a:pt x="255" y="0"/>
                    <a:pt x="162" y="4"/>
                    <a:pt x="162" y="4"/>
                  </a:cubicBezTo>
                  <a:cubicBezTo>
                    <a:pt x="162" y="4"/>
                    <a:pt x="122" y="1"/>
                    <a:pt x="104" y="18"/>
                  </a:cubicBezTo>
                  <a:cubicBezTo>
                    <a:pt x="104" y="18"/>
                    <a:pt x="68" y="19"/>
                    <a:pt x="51" y="72"/>
                  </a:cubicBezTo>
                  <a:cubicBezTo>
                    <a:pt x="33" y="124"/>
                    <a:pt x="39" y="162"/>
                    <a:pt x="51" y="223"/>
                  </a:cubicBezTo>
                  <a:cubicBezTo>
                    <a:pt x="62" y="284"/>
                    <a:pt x="7" y="262"/>
                    <a:pt x="22" y="240"/>
                  </a:cubicBezTo>
                  <a:cubicBezTo>
                    <a:pt x="22" y="240"/>
                    <a:pt x="0" y="269"/>
                    <a:pt x="24" y="296"/>
                  </a:cubicBezTo>
                  <a:cubicBezTo>
                    <a:pt x="49" y="323"/>
                    <a:pt x="115" y="331"/>
                    <a:pt x="162" y="304"/>
                  </a:cubicBezTo>
                  <a:cubicBezTo>
                    <a:pt x="208" y="331"/>
                    <a:pt x="274" y="323"/>
                    <a:pt x="299" y="296"/>
                  </a:cubicBezTo>
                  <a:cubicBezTo>
                    <a:pt x="324" y="269"/>
                    <a:pt x="302" y="240"/>
                    <a:pt x="302" y="240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ṧḻíde">
              <a:extLst>
                <a:ext uri="{FF2B5EF4-FFF2-40B4-BE49-F238E27FC236}">
                  <a16:creationId xmlns:a16="http://schemas.microsoft.com/office/drawing/2014/main" id="{ED9C261F-F898-10FB-E3A0-7622C343D713}"/>
                </a:ext>
              </a:extLst>
            </p:cNvPr>
            <p:cNvSpPr/>
            <p:nvPr/>
          </p:nvSpPr>
          <p:spPr bwMode="auto">
            <a:xfrm>
              <a:off x="5680075" y="2017713"/>
              <a:ext cx="79375" cy="222250"/>
            </a:xfrm>
            <a:custGeom>
              <a:avLst/>
              <a:gdLst>
                <a:gd name="T0" fmla="*/ 24 w 24"/>
                <a:gd name="T1" fmla="*/ 10 h 67"/>
                <a:gd name="T2" fmla="*/ 1 w 24"/>
                <a:gd name="T3" fmla="*/ 24 h 67"/>
                <a:gd name="T4" fmla="*/ 24 w 24"/>
                <a:gd name="T5" fmla="*/ 67 h 67"/>
                <a:gd name="T6" fmla="*/ 24 w 24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7">
                  <a:moveTo>
                    <a:pt x="24" y="10"/>
                  </a:moveTo>
                  <a:cubicBezTo>
                    <a:pt x="24" y="10"/>
                    <a:pt x="0" y="0"/>
                    <a:pt x="1" y="24"/>
                  </a:cubicBezTo>
                  <a:cubicBezTo>
                    <a:pt x="2" y="48"/>
                    <a:pt x="24" y="67"/>
                    <a:pt x="24" y="67"/>
                  </a:cubicBezTo>
                  <a:lnTo>
                    <a:pt x="24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1íďé">
              <a:extLst>
                <a:ext uri="{FF2B5EF4-FFF2-40B4-BE49-F238E27FC236}">
                  <a16:creationId xmlns:a16="http://schemas.microsoft.com/office/drawing/2014/main" id="{45E565CE-1562-59CA-86A6-904E119D8089}"/>
                </a:ext>
              </a:extLst>
            </p:cNvPr>
            <p:cNvSpPr/>
            <p:nvPr/>
          </p:nvSpPr>
          <p:spPr bwMode="auto">
            <a:xfrm>
              <a:off x="6405563" y="2017713"/>
              <a:ext cx="82550" cy="222250"/>
            </a:xfrm>
            <a:custGeom>
              <a:avLst/>
              <a:gdLst>
                <a:gd name="T0" fmla="*/ 0 w 25"/>
                <a:gd name="T1" fmla="*/ 10 h 67"/>
                <a:gd name="T2" fmla="*/ 24 w 25"/>
                <a:gd name="T3" fmla="*/ 24 h 67"/>
                <a:gd name="T4" fmla="*/ 0 w 25"/>
                <a:gd name="T5" fmla="*/ 67 h 67"/>
                <a:gd name="T6" fmla="*/ 0 w 2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7">
                  <a:moveTo>
                    <a:pt x="0" y="10"/>
                  </a:moveTo>
                  <a:cubicBezTo>
                    <a:pt x="0" y="10"/>
                    <a:pt x="25" y="0"/>
                    <a:pt x="24" y="24"/>
                  </a:cubicBezTo>
                  <a:cubicBezTo>
                    <a:pt x="23" y="48"/>
                    <a:pt x="0" y="67"/>
                    <a:pt x="0" y="6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ḻïḍe">
              <a:extLst>
                <a:ext uri="{FF2B5EF4-FFF2-40B4-BE49-F238E27FC236}">
                  <a16:creationId xmlns:a16="http://schemas.microsoft.com/office/drawing/2014/main" id="{1EF58E27-2526-AA89-BCDD-EE5000ECA298}"/>
                </a:ext>
              </a:extLst>
            </p:cNvPr>
            <p:cNvSpPr/>
            <p:nvPr/>
          </p:nvSpPr>
          <p:spPr bwMode="auto">
            <a:xfrm>
              <a:off x="5726113" y="1704975"/>
              <a:ext cx="712788" cy="884238"/>
            </a:xfrm>
            <a:custGeom>
              <a:avLst/>
              <a:gdLst>
                <a:gd name="T0" fmla="*/ 107 w 215"/>
                <a:gd name="T1" fmla="*/ 2 h 268"/>
                <a:gd name="T2" fmla="*/ 0 w 215"/>
                <a:gd name="T3" fmla="*/ 48 h 268"/>
                <a:gd name="T4" fmla="*/ 8 w 215"/>
                <a:gd name="T5" fmla="*/ 167 h 268"/>
                <a:gd name="T6" fmla="*/ 107 w 215"/>
                <a:gd name="T7" fmla="*/ 268 h 268"/>
                <a:gd name="T8" fmla="*/ 107 w 215"/>
                <a:gd name="T9" fmla="*/ 268 h 268"/>
                <a:gd name="T10" fmla="*/ 107 w 215"/>
                <a:gd name="T11" fmla="*/ 268 h 268"/>
                <a:gd name="T12" fmla="*/ 108 w 215"/>
                <a:gd name="T13" fmla="*/ 268 h 268"/>
                <a:gd name="T14" fmla="*/ 108 w 215"/>
                <a:gd name="T15" fmla="*/ 268 h 268"/>
                <a:gd name="T16" fmla="*/ 207 w 215"/>
                <a:gd name="T17" fmla="*/ 167 h 268"/>
                <a:gd name="T18" fmla="*/ 215 w 215"/>
                <a:gd name="T19" fmla="*/ 48 h 268"/>
                <a:gd name="T20" fmla="*/ 107 w 215"/>
                <a:gd name="T21" fmla="*/ 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268">
                  <a:moveTo>
                    <a:pt x="107" y="2"/>
                  </a:moveTo>
                  <a:cubicBezTo>
                    <a:pt x="102" y="1"/>
                    <a:pt x="27" y="0"/>
                    <a:pt x="0" y="48"/>
                  </a:cubicBezTo>
                  <a:cubicBezTo>
                    <a:pt x="0" y="48"/>
                    <a:pt x="5" y="145"/>
                    <a:pt x="8" y="167"/>
                  </a:cubicBezTo>
                  <a:cubicBezTo>
                    <a:pt x="15" y="219"/>
                    <a:pt x="65" y="268"/>
                    <a:pt x="107" y="268"/>
                  </a:cubicBezTo>
                  <a:cubicBezTo>
                    <a:pt x="107" y="268"/>
                    <a:pt x="107" y="268"/>
                    <a:pt x="107" y="268"/>
                  </a:cubicBezTo>
                  <a:cubicBezTo>
                    <a:pt x="107" y="268"/>
                    <a:pt x="107" y="268"/>
                    <a:pt x="107" y="268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50" y="268"/>
                    <a:pt x="200" y="219"/>
                    <a:pt x="207" y="167"/>
                  </a:cubicBezTo>
                  <a:cubicBezTo>
                    <a:pt x="210" y="145"/>
                    <a:pt x="215" y="48"/>
                    <a:pt x="215" y="48"/>
                  </a:cubicBezTo>
                  <a:cubicBezTo>
                    <a:pt x="188" y="0"/>
                    <a:pt x="113" y="1"/>
                    <a:pt x="107" y="2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$ľîdè">
              <a:extLst>
                <a:ext uri="{FF2B5EF4-FFF2-40B4-BE49-F238E27FC236}">
                  <a16:creationId xmlns:a16="http://schemas.microsoft.com/office/drawing/2014/main" id="{6DBD5A9C-3885-1B61-3EB3-A182A0043846}"/>
                </a:ext>
              </a:extLst>
            </p:cNvPr>
            <p:cNvSpPr/>
            <p:nvPr/>
          </p:nvSpPr>
          <p:spPr bwMode="auto">
            <a:xfrm>
              <a:off x="5872163" y="2032000"/>
              <a:ext cx="76200" cy="128588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ṣḻîḑê">
              <a:extLst>
                <a:ext uri="{FF2B5EF4-FFF2-40B4-BE49-F238E27FC236}">
                  <a16:creationId xmlns:a16="http://schemas.microsoft.com/office/drawing/2014/main" id="{B11D2BB8-1312-5A50-2EBB-7077748ACF95}"/>
                </a:ext>
              </a:extLst>
            </p:cNvPr>
            <p:cNvSpPr/>
            <p:nvPr/>
          </p:nvSpPr>
          <p:spPr bwMode="auto">
            <a:xfrm>
              <a:off x="5889625" y="2057400"/>
              <a:ext cx="28575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ŝ1íḓè">
              <a:extLst>
                <a:ext uri="{FF2B5EF4-FFF2-40B4-BE49-F238E27FC236}">
                  <a16:creationId xmlns:a16="http://schemas.microsoft.com/office/drawing/2014/main" id="{EA0E07EC-60E0-27F4-7A47-270C32F90649}"/>
                </a:ext>
              </a:extLst>
            </p:cNvPr>
            <p:cNvSpPr/>
            <p:nvPr/>
          </p:nvSpPr>
          <p:spPr bwMode="auto">
            <a:xfrm>
              <a:off x="6216650" y="2032000"/>
              <a:ext cx="76200" cy="128588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š1íḍê">
              <a:extLst>
                <a:ext uri="{FF2B5EF4-FFF2-40B4-BE49-F238E27FC236}">
                  <a16:creationId xmlns:a16="http://schemas.microsoft.com/office/drawing/2014/main" id="{B55B8285-500A-3E1D-0D1F-551E758AF391}"/>
                </a:ext>
              </a:extLst>
            </p:cNvPr>
            <p:cNvSpPr/>
            <p:nvPr/>
          </p:nvSpPr>
          <p:spPr bwMode="auto">
            <a:xfrm>
              <a:off x="6234113" y="2057400"/>
              <a:ext cx="28575" cy="39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şḷîḋè">
              <a:extLst>
                <a:ext uri="{FF2B5EF4-FFF2-40B4-BE49-F238E27FC236}">
                  <a16:creationId xmlns:a16="http://schemas.microsoft.com/office/drawing/2014/main" id="{B93C9728-7319-8521-4427-B1F724DC2841}"/>
                </a:ext>
              </a:extLst>
            </p:cNvPr>
            <p:cNvSpPr/>
            <p:nvPr/>
          </p:nvSpPr>
          <p:spPr bwMode="auto">
            <a:xfrm>
              <a:off x="6024563" y="2130425"/>
              <a:ext cx="60325" cy="190500"/>
            </a:xfrm>
            <a:custGeom>
              <a:avLst/>
              <a:gdLst>
                <a:gd name="T0" fmla="*/ 18 w 18"/>
                <a:gd name="T1" fmla="*/ 0 h 58"/>
                <a:gd name="T2" fmla="*/ 0 w 18"/>
                <a:gd name="T3" fmla="*/ 39 h 58"/>
                <a:gd name="T4" fmla="*/ 18 w 18"/>
                <a:gd name="T5" fmla="*/ 43 h 58"/>
                <a:gd name="T6" fmla="*/ 18 w 1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8">
                  <a:moveTo>
                    <a:pt x="18" y="0"/>
                  </a:moveTo>
                  <a:cubicBezTo>
                    <a:pt x="18" y="0"/>
                    <a:pt x="0" y="21"/>
                    <a:pt x="0" y="39"/>
                  </a:cubicBezTo>
                  <a:cubicBezTo>
                    <a:pt x="0" y="58"/>
                    <a:pt x="18" y="43"/>
                    <a:pt x="18" y="43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8A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Sḷïḑè">
              <a:extLst>
                <a:ext uri="{FF2B5EF4-FFF2-40B4-BE49-F238E27FC236}">
                  <a16:creationId xmlns:a16="http://schemas.microsoft.com/office/drawing/2014/main" id="{15248732-1F32-5B9D-A410-1E0CB16D093F}"/>
                </a:ext>
              </a:extLst>
            </p:cNvPr>
            <p:cNvSpPr/>
            <p:nvPr/>
          </p:nvSpPr>
          <p:spPr bwMode="auto">
            <a:xfrm>
              <a:off x="6216650" y="2014538"/>
              <a:ext cx="106363" cy="42863"/>
            </a:xfrm>
            <a:custGeom>
              <a:avLst/>
              <a:gdLst>
                <a:gd name="T0" fmla="*/ 0 w 32"/>
                <a:gd name="T1" fmla="*/ 13 h 13"/>
                <a:gd name="T2" fmla="*/ 12 w 32"/>
                <a:gd name="T3" fmla="*/ 0 h 13"/>
                <a:gd name="T4" fmla="*/ 32 w 32"/>
                <a:gd name="T5" fmla="*/ 4 h 13"/>
                <a:gd name="T6" fmla="*/ 23 w 32"/>
                <a:gd name="T7" fmla="*/ 13 h 13"/>
                <a:gd name="T8" fmla="*/ 12 w 32"/>
                <a:gd name="T9" fmla="*/ 3 h 13"/>
                <a:gd name="T10" fmla="*/ 0 w 3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3">
                  <a:moveTo>
                    <a:pt x="0" y="13"/>
                  </a:moveTo>
                  <a:cubicBezTo>
                    <a:pt x="0" y="13"/>
                    <a:pt x="1" y="0"/>
                    <a:pt x="12" y="0"/>
                  </a:cubicBezTo>
                  <a:cubicBezTo>
                    <a:pt x="22" y="0"/>
                    <a:pt x="22" y="12"/>
                    <a:pt x="32" y="4"/>
                  </a:cubicBezTo>
                  <a:cubicBezTo>
                    <a:pt x="32" y="4"/>
                    <a:pt x="30" y="11"/>
                    <a:pt x="23" y="13"/>
                  </a:cubicBezTo>
                  <a:cubicBezTo>
                    <a:pt x="23" y="13"/>
                    <a:pt x="17" y="3"/>
                    <a:pt x="12" y="3"/>
                  </a:cubicBezTo>
                  <a:cubicBezTo>
                    <a:pt x="5" y="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ṩḷîďé">
              <a:extLst>
                <a:ext uri="{FF2B5EF4-FFF2-40B4-BE49-F238E27FC236}">
                  <a16:creationId xmlns:a16="http://schemas.microsoft.com/office/drawing/2014/main" id="{89A9F7A7-B9C9-8B7B-14F2-1F80C8F07CD7}"/>
                </a:ext>
              </a:extLst>
            </p:cNvPr>
            <p:cNvSpPr/>
            <p:nvPr/>
          </p:nvSpPr>
          <p:spPr bwMode="auto">
            <a:xfrm>
              <a:off x="5838825" y="2014538"/>
              <a:ext cx="109538" cy="42863"/>
            </a:xfrm>
            <a:custGeom>
              <a:avLst/>
              <a:gdLst>
                <a:gd name="T0" fmla="*/ 33 w 33"/>
                <a:gd name="T1" fmla="*/ 13 h 13"/>
                <a:gd name="T2" fmla="*/ 21 w 33"/>
                <a:gd name="T3" fmla="*/ 0 h 13"/>
                <a:gd name="T4" fmla="*/ 0 w 33"/>
                <a:gd name="T5" fmla="*/ 4 h 13"/>
                <a:gd name="T6" fmla="*/ 10 w 33"/>
                <a:gd name="T7" fmla="*/ 13 h 13"/>
                <a:gd name="T8" fmla="*/ 21 w 33"/>
                <a:gd name="T9" fmla="*/ 3 h 13"/>
                <a:gd name="T10" fmla="*/ 33 w 3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3">
                  <a:moveTo>
                    <a:pt x="33" y="13"/>
                  </a:moveTo>
                  <a:cubicBezTo>
                    <a:pt x="33" y="13"/>
                    <a:pt x="31" y="0"/>
                    <a:pt x="21" y="0"/>
                  </a:cubicBezTo>
                  <a:cubicBezTo>
                    <a:pt x="11" y="0"/>
                    <a:pt x="10" y="12"/>
                    <a:pt x="0" y="4"/>
                  </a:cubicBezTo>
                  <a:cubicBezTo>
                    <a:pt x="0" y="4"/>
                    <a:pt x="3" y="11"/>
                    <a:pt x="10" y="13"/>
                  </a:cubicBezTo>
                  <a:cubicBezTo>
                    <a:pt x="10" y="13"/>
                    <a:pt x="16" y="3"/>
                    <a:pt x="21" y="3"/>
                  </a:cubicBezTo>
                  <a:cubicBezTo>
                    <a:pt x="28" y="3"/>
                    <a:pt x="33" y="13"/>
                    <a:pt x="33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Sḻiḋe">
              <a:extLst>
                <a:ext uri="{FF2B5EF4-FFF2-40B4-BE49-F238E27FC236}">
                  <a16:creationId xmlns:a16="http://schemas.microsoft.com/office/drawing/2014/main" id="{D794202A-2E49-501F-5CB4-7B8BFE182248}"/>
                </a:ext>
              </a:extLst>
            </p:cNvPr>
            <p:cNvSpPr/>
            <p:nvPr/>
          </p:nvSpPr>
          <p:spPr bwMode="auto">
            <a:xfrm>
              <a:off x="5703888" y="1625600"/>
              <a:ext cx="784225" cy="534988"/>
            </a:xfrm>
            <a:custGeom>
              <a:avLst/>
              <a:gdLst>
                <a:gd name="T0" fmla="*/ 80 w 237"/>
                <a:gd name="T1" fmla="*/ 43 h 162"/>
                <a:gd name="T2" fmla="*/ 192 w 237"/>
                <a:gd name="T3" fmla="*/ 108 h 162"/>
                <a:gd name="T4" fmla="*/ 183 w 237"/>
                <a:gd name="T5" fmla="*/ 69 h 162"/>
                <a:gd name="T6" fmla="*/ 213 w 237"/>
                <a:gd name="T7" fmla="*/ 162 h 162"/>
                <a:gd name="T8" fmla="*/ 228 w 237"/>
                <a:gd name="T9" fmla="*/ 60 h 162"/>
                <a:gd name="T10" fmla="*/ 77 w 237"/>
                <a:gd name="T11" fmla="*/ 17 h 162"/>
                <a:gd name="T12" fmla="*/ 5 w 237"/>
                <a:gd name="T13" fmla="*/ 69 h 162"/>
                <a:gd name="T14" fmla="*/ 10 w 237"/>
                <a:gd name="T15" fmla="*/ 128 h 162"/>
                <a:gd name="T16" fmla="*/ 80 w 237"/>
                <a:gd name="T17" fmla="*/ 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62">
                  <a:moveTo>
                    <a:pt x="80" y="43"/>
                  </a:moveTo>
                  <a:cubicBezTo>
                    <a:pt x="80" y="43"/>
                    <a:pt x="99" y="103"/>
                    <a:pt x="192" y="108"/>
                  </a:cubicBezTo>
                  <a:cubicBezTo>
                    <a:pt x="192" y="108"/>
                    <a:pt x="193" y="83"/>
                    <a:pt x="183" y="69"/>
                  </a:cubicBezTo>
                  <a:cubicBezTo>
                    <a:pt x="183" y="69"/>
                    <a:pt x="218" y="109"/>
                    <a:pt x="213" y="162"/>
                  </a:cubicBezTo>
                  <a:cubicBezTo>
                    <a:pt x="213" y="162"/>
                    <a:pt x="237" y="109"/>
                    <a:pt x="228" y="60"/>
                  </a:cubicBezTo>
                  <a:cubicBezTo>
                    <a:pt x="219" y="12"/>
                    <a:pt x="96" y="0"/>
                    <a:pt x="77" y="17"/>
                  </a:cubicBezTo>
                  <a:cubicBezTo>
                    <a:pt x="77" y="17"/>
                    <a:pt x="10" y="17"/>
                    <a:pt x="5" y="69"/>
                  </a:cubicBezTo>
                  <a:cubicBezTo>
                    <a:pt x="0" y="121"/>
                    <a:pt x="10" y="128"/>
                    <a:pt x="10" y="128"/>
                  </a:cubicBezTo>
                  <a:cubicBezTo>
                    <a:pt x="10" y="128"/>
                    <a:pt x="78" y="98"/>
                    <a:pt x="80" y="43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şḻîḍè">
              <a:extLst>
                <a:ext uri="{FF2B5EF4-FFF2-40B4-BE49-F238E27FC236}">
                  <a16:creationId xmlns:a16="http://schemas.microsoft.com/office/drawing/2014/main" id="{42E7605C-7D12-70E3-3673-FF3BDB5DC734}"/>
                </a:ext>
              </a:extLst>
            </p:cNvPr>
            <p:cNvSpPr/>
            <p:nvPr/>
          </p:nvSpPr>
          <p:spPr bwMode="auto">
            <a:xfrm>
              <a:off x="5707063" y="2182813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ḷíḓe">
              <a:extLst>
                <a:ext uri="{FF2B5EF4-FFF2-40B4-BE49-F238E27FC236}">
                  <a16:creationId xmlns:a16="http://schemas.microsoft.com/office/drawing/2014/main" id="{EFAF889E-273D-F417-0B7C-C61C4F3B4702}"/>
                </a:ext>
              </a:extLst>
            </p:cNvPr>
            <p:cNvSpPr/>
            <p:nvPr/>
          </p:nvSpPr>
          <p:spPr bwMode="auto">
            <a:xfrm>
              <a:off x="6423025" y="2182813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ŝľîďè">
              <a:extLst>
                <a:ext uri="{FF2B5EF4-FFF2-40B4-BE49-F238E27FC236}">
                  <a16:creationId xmlns:a16="http://schemas.microsoft.com/office/drawing/2014/main" id="{AED9A9B5-E51E-31F9-63A4-9AFADED42ED6}"/>
                </a:ext>
              </a:extLst>
            </p:cNvPr>
            <p:cNvSpPr/>
            <p:nvPr/>
          </p:nvSpPr>
          <p:spPr bwMode="auto">
            <a:xfrm>
              <a:off x="5892800" y="1943100"/>
              <a:ext cx="61913" cy="71438"/>
            </a:xfrm>
            <a:custGeom>
              <a:avLst/>
              <a:gdLst>
                <a:gd name="T0" fmla="*/ 0 w 39"/>
                <a:gd name="T1" fmla="*/ 8 h 45"/>
                <a:gd name="T2" fmla="*/ 39 w 39"/>
                <a:gd name="T3" fmla="*/ 45 h 45"/>
                <a:gd name="T4" fmla="*/ 10 w 39"/>
                <a:gd name="T5" fmla="*/ 0 h 45"/>
                <a:gd name="T6" fmla="*/ 0 w 39"/>
                <a:gd name="T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5">
                  <a:moveTo>
                    <a:pt x="0" y="8"/>
                  </a:moveTo>
                  <a:lnTo>
                    <a:pt x="39" y="45"/>
                  </a:lnTo>
                  <a:lnTo>
                    <a:pt x="1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ṡlîḑè">
              <a:extLst>
                <a:ext uri="{FF2B5EF4-FFF2-40B4-BE49-F238E27FC236}">
                  <a16:creationId xmlns:a16="http://schemas.microsoft.com/office/drawing/2014/main" id="{ABE8D78E-127F-0286-410A-14971BCB63FF}"/>
                </a:ext>
              </a:extLst>
            </p:cNvPr>
            <p:cNvSpPr/>
            <p:nvPr/>
          </p:nvSpPr>
          <p:spPr bwMode="auto">
            <a:xfrm>
              <a:off x="6203950" y="1943100"/>
              <a:ext cx="63500" cy="71438"/>
            </a:xfrm>
            <a:custGeom>
              <a:avLst/>
              <a:gdLst>
                <a:gd name="T0" fmla="*/ 40 w 40"/>
                <a:gd name="T1" fmla="*/ 8 h 45"/>
                <a:gd name="T2" fmla="*/ 0 w 40"/>
                <a:gd name="T3" fmla="*/ 45 h 45"/>
                <a:gd name="T4" fmla="*/ 29 w 40"/>
                <a:gd name="T5" fmla="*/ 0 h 45"/>
                <a:gd name="T6" fmla="*/ 40 w 40"/>
                <a:gd name="T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5">
                  <a:moveTo>
                    <a:pt x="40" y="8"/>
                  </a:moveTo>
                  <a:lnTo>
                    <a:pt x="0" y="45"/>
                  </a:lnTo>
                  <a:lnTo>
                    <a:pt x="29" y="0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šḻîdè">
              <a:extLst>
                <a:ext uri="{FF2B5EF4-FFF2-40B4-BE49-F238E27FC236}">
                  <a16:creationId xmlns:a16="http://schemas.microsoft.com/office/drawing/2014/main" id="{362D3E8E-D4C5-FC61-F286-4EA3489D9E8C}"/>
                </a:ext>
              </a:extLst>
            </p:cNvPr>
            <p:cNvSpPr/>
            <p:nvPr/>
          </p:nvSpPr>
          <p:spPr bwMode="auto">
            <a:xfrm>
              <a:off x="5859463" y="2328863"/>
              <a:ext cx="447675" cy="184150"/>
            </a:xfrm>
            <a:custGeom>
              <a:avLst/>
              <a:gdLst>
                <a:gd name="T0" fmla="*/ 112 w 135"/>
                <a:gd name="T1" fmla="*/ 0 h 56"/>
                <a:gd name="T2" fmla="*/ 67 w 135"/>
                <a:gd name="T3" fmla="*/ 8 h 56"/>
                <a:gd name="T4" fmla="*/ 23 w 135"/>
                <a:gd name="T5" fmla="*/ 0 h 56"/>
                <a:gd name="T6" fmla="*/ 9 w 135"/>
                <a:gd name="T7" fmla="*/ 34 h 56"/>
                <a:gd name="T8" fmla="*/ 67 w 135"/>
                <a:gd name="T9" fmla="*/ 56 h 56"/>
                <a:gd name="T10" fmla="*/ 126 w 135"/>
                <a:gd name="T11" fmla="*/ 34 h 56"/>
                <a:gd name="T12" fmla="*/ 112 w 13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6">
                  <a:moveTo>
                    <a:pt x="112" y="0"/>
                  </a:moveTo>
                  <a:cubicBezTo>
                    <a:pt x="98" y="0"/>
                    <a:pt x="81" y="8"/>
                    <a:pt x="67" y="8"/>
                  </a:cubicBezTo>
                  <a:cubicBezTo>
                    <a:pt x="54" y="8"/>
                    <a:pt x="36" y="0"/>
                    <a:pt x="23" y="0"/>
                  </a:cubicBezTo>
                  <a:cubicBezTo>
                    <a:pt x="10" y="0"/>
                    <a:pt x="0" y="18"/>
                    <a:pt x="9" y="34"/>
                  </a:cubicBezTo>
                  <a:cubicBezTo>
                    <a:pt x="18" y="51"/>
                    <a:pt x="44" y="56"/>
                    <a:pt x="67" y="56"/>
                  </a:cubicBezTo>
                  <a:cubicBezTo>
                    <a:pt x="90" y="56"/>
                    <a:pt x="117" y="51"/>
                    <a:pt x="126" y="34"/>
                  </a:cubicBezTo>
                  <a:cubicBezTo>
                    <a:pt x="135" y="18"/>
                    <a:pt x="125" y="0"/>
                    <a:pt x="112" y="0"/>
                  </a:cubicBezTo>
                  <a:close/>
                </a:path>
              </a:pathLst>
            </a:custGeom>
            <a:solidFill>
              <a:srgbClr val="F48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ŝḷîďè">
              <a:extLst>
                <a:ext uri="{FF2B5EF4-FFF2-40B4-BE49-F238E27FC236}">
                  <a16:creationId xmlns:a16="http://schemas.microsoft.com/office/drawing/2014/main" id="{267FF2FE-DD8D-B7CE-D274-47E717FE56F4}"/>
                </a:ext>
              </a:extLst>
            </p:cNvPr>
            <p:cNvSpPr/>
            <p:nvPr/>
          </p:nvSpPr>
          <p:spPr bwMode="auto">
            <a:xfrm>
              <a:off x="5929313" y="2328863"/>
              <a:ext cx="307975" cy="46038"/>
            </a:xfrm>
            <a:custGeom>
              <a:avLst/>
              <a:gdLst>
                <a:gd name="T0" fmla="*/ 91 w 93"/>
                <a:gd name="T1" fmla="*/ 0 h 14"/>
                <a:gd name="T2" fmla="*/ 46 w 93"/>
                <a:gd name="T3" fmla="*/ 8 h 14"/>
                <a:gd name="T4" fmla="*/ 2 w 93"/>
                <a:gd name="T5" fmla="*/ 0 h 14"/>
                <a:gd name="T6" fmla="*/ 0 w 93"/>
                <a:gd name="T7" fmla="*/ 0 h 14"/>
                <a:gd name="T8" fmla="*/ 2 w 93"/>
                <a:gd name="T9" fmla="*/ 7 h 14"/>
                <a:gd name="T10" fmla="*/ 46 w 93"/>
                <a:gd name="T11" fmla="*/ 14 h 14"/>
                <a:gd name="T12" fmla="*/ 91 w 93"/>
                <a:gd name="T13" fmla="*/ 7 h 14"/>
                <a:gd name="T14" fmla="*/ 93 w 93"/>
                <a:gd name="T15" fmla="*/ 0 h 14"/>
                <a:gd name="T16" fmla="*/ 91 w 9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4">
                  <a:moveTo>
                    <a:pt x="91" y="0"/>
                  </a:moveTo>
                  <a:cubicBezTo>
                    <a:pt x="77" y="0"/>
                    <a:pt x="60" y="8"/>
                    <a:pt x="46" y="8"/>
                  </a:cubicBezTo>
                  <a:cubicBezTo>
                    <a:pt x="33" y="8"/>
                    <a:pt x="15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4" y="8"/>
                    <a:pt x="20" y="14"/>
                    <a:pt x="46" y="14"/>
                  </a:cubicBezTo>
                  <a:cubicBezTo>
                    <a:pt x="73" y="14"/>
                    <a:pt x="89" y="8"/>
                    <a:pt x="91" y="7"/>
                  </a:cubicBezTo>
                  <a:cubicBezTo>
                    <a:pt x="93" y="6"/>
                    <a:pt x="93" y="3"/>
                    <a:pt x="93" y="0"/>
                  </a:cubicBezTo>
                  <a:cubicBezTo>
                    <a:pt x="92" y="0"/>
                    <a:pt x="9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Sḷiḓè">
              <a:extLst>
                <a:ext uri="{FF2B5EF4-FFF2-40B4-BE49-F238E27FC236}">
                  <a16:creationId xmlns:a16="http://schemas.microsoft.com/office/drawing/2014/main" id="{A8ACB12C-B371-C25E-5A84-842F58D606C0}"/>
                </a:ext>
              </a:extLst>
            </p:cNvPr>
            <p:cNvSpPr/>
            <p:nvPr/>
          </p:nvSpPr>
          <p:spPr bwMode="auto">
            <a:xfrm>
              <a:off x="6230938" y="1698625"/>
              <a:ext cx="39688" cy="92075"/>
            </a:xfrm>
            <a:custGeom>
              <a:avLst/>
              <a:gdLst>
                <a:gd name="T0" fmla="*/ 3 w 12"/>
                <a:gd name="T1" fmla="*/ 28 h 28"/>
                <a:gd name="T2" fmla="*/ 0 w 12"/>
                <a:gd name="T3" fmla="*/ 24 h 28"/>
                <a:gd name="T4" fmla="*/ 7 w 12"/>
                <a:gd name="T5" fmla="*/ 13 h 28"/>
                <a:gd name="T6" fmla="*/ 3 w 12"/>
                <a:gd name="T7" fmla="*/ 4 h 28"/>
                <a:gd name="T8" fmla="*/ 6 w 12"/>
                <a:gd name="T9" fmla="*/ 0 h 28"/>
                <a:gd name="T10" fmla="*/ 12 w 12"/>
                <a:gd name="T11" fmla="*/ 14 h 28"/>
                <a:gd name="T12" fmla="*/ 3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3" y="28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5" y="21"/>
                    <a:pt x="7" y="17"/>
                    <a:pt x="7" y="13"/>
                  </a:cubicBezTo>
                  <a:cubicBezTo>
                    <a:pt x="8" y="8"/>
                    <a:pt x="3" y="4"/>
                    <a:pt x="3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12" y="6"/>
                    <a:pt x="12" y="14"/>
                  </a:cubicBezTo>
                  <a:cubicBezTo>
                    <a:pt x="12" y="19"/>
                    <a:pt x="9" y="24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ṡḷîḋe">
              <a:extLst>
                <a:ext uri="{FF2B5EF4-FFF2-40B4-BE49-F238E27FC236}">
                  <a16:creationId xmlns:a16="http://schemas.microsoft.com/office/drawing/2014/main" id="{F29BBD97-454D-8573-C954-397B87306134}"/>
                </a:ext>
              </a:extLst>
            </p:cNvPr>
            <p:cNvSpPr/>
            <p:nvPr/>
          </p:nvSpPr>
          <p:spPr bwMode="auto">
            <a:xfrm>
              <a:off x="6256338" y="1689100"/>
              <a:ext cx="90488" cy="42863"/>
            </a:xfrm>
            <a:custGeom>
              <a:avLst/>
              <a:gdLst>
                <a:gd name="T0" fmla="*/ 27 w 27"/>
                <a:gd name="T1" fmla="*/ 7 h 13"/>
                <a:gd name="T2" fmla="*/ 11 w 27"/>
                <a:gd name="T3" fmla="*/ 12 h 13"/>
                <a:gd name="T4" fmla="*/ 0 w 27"/>
                <a:gd name="T5" fmla="*/ 2 h 13"/>
                <a:gd name="T6" fmla="*/ 4 w 27"/>
                <a:gd name="T7" fmla="*/ 0 h 13"/>
                <a:gd name="T8" fmla="*/ 2 w 27"/>
                <a:gd name="T9" fmla="*/ 1 h 13"/>
                <a:gd name="T10" fmla="*/ 4 w 27"/>
                <a:gd name="T11" fmla="*/ 0 h 13"/>
                <a:gd name="T12" fmla="*/ 12 w 27"/>
                <a:gd name="T13" fmla="*/ 7 h 13"/>
                <a:gd name="T14" fmla="*/ 24 w 27"/>
                <a:gd name="T15" fmla="*/ 4 h 13"/>
                <a:gd name="T16" fmla="*/ 27 w 27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7" y="7"/>
                  </a:moveTo>
                  <a:cubicBezTo>
                    <a:pt x="21" y="12"/>
                    <a:pt x="16" y="13"/>
                    <a:pt x="11" y="12"/>
                  </a:cubicBezTo>
                  <a:cubicBezTo>
                    <a:pt x="3" y="10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7" y="6"/>
                    <a:pt x="12" y="7"/>
                  </a:cubicBezTo>
                  <a:cubicBezTo>
                    <a:pt x="15" y="8"/>
                    <a:pt x="20" y="7"/>
                    <a:pt x="24" y="4"/>
                  </a:cubicBezTo>
                  <a:lnTo>
                    <a:pt x="2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ṣ1ídê">
              <a:extLst>
                <a:ext uri="{FF2B5EF4-FFF2-40B4-BE49-F238E27FC236}">
                  <a16:creationId xmlns:a16="http://schemas.microsoft.com/office/drawing/2014/main" id="{13B623DF-5831-4D24-5ACF-B833FC4B44B9}"/>
                </a:ext>
              </a:extLst>
            </p:cNvPr>
            <p:cNvSpPr/>
            <p:nvPr/>
          </p:nvSpPr>
          <p:spPr bwMode="auto">
            <a:xfrm>
              <a:off x="6319838" y="1717675"/>
              <a:ext cx="39688" cy="90488"/>
            </a:xfrm>
            <a:custGeom>
              <a:avLst/>
              <a:gdLst>
                <a:gd name="T0" fmla="*/ 7 w 12"/>
                <a:gd name="T1" fmla="*/ 27 h 27"/>
                <a:gd name="T2" fmla="*/ 0 w 12"/>
                <a:gd name="T3" fmla="*/ 14 h 27"/>
                <a:gd name="T4" fmla="*/ 9 w 12"/>
                <a:gd name="T5" fmla="*/ 0 h 27"/>
                <a:gd name="T6" fmla="*/ 12 w 12"/>
                <a:gd name="T7" fmla="*/ 3 h 27"/>
                <a:gd name="T8" fmla="*/ 5 w 12"/>
                <a:gd name="T9" fmla="*/ 14 h 27"/>
                <a:gd name="T10" fmla="*/ 9 w 12"/>
                <a:gd name="T11" fmla="*/ 24 h 27"/>
                <a:gd name="T12" fmla="*/ 7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7" y="27"/>
                  </a:moveTo>
                  <a:cubicBezTo>
                    <a:pt x="6" y="27"/>
                    <a:pt x="0" y="22"/>
                    <a:pt x="0" y="14"/>
                  </a:cubicBezTo>
                  <a:cubicBezTo>
                    <a:pt x="0" y="9"/>
                    <a:pt x="3" y="4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7" y="7"/>
                    <a:pt x="5" y="11"/>
                    <a:pt x="5" y="14"/>
                  </a:cubicBezTo>
                  <a:cubicBezTo>
                    <a:pt x="5" y="20"/>
                    <a:pt x="9" y="24"/>
                    <a:pt x="9" y="24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Slîdè">
              <a:extLst>
                <a:ext uri="{FF2B5EF4-FFF2-40B4-BE49-F238E27FC236}">
                  <a16:creationId xmlns:a16="http://schemas.microsoft.com/office/drawing/2014/main" id="{C25CED32-6ABE-B374-203E-9DEAD7A336E1}"/>
                </a:ext>
              </a:extLst>
            </p:cNvPr>
            <p:cNvSpPr/>
            <p:nvPr/>
          </p:nvSpPr>
          <p:spPr bwMode="auto">
            <a:xfrm>
              <a:off x="6243638" y="1778000"/>
              <a:ext cx="88900" cy="42863"/>
            </a:xfrm>
            <a:custGeom>
              <a:avLst/>
              <a:gdLst>
                <a:gd name="T0" fmla="*/ 27 w 27"/>
                <a:gd name="T1" fmla="*/ 11 h 13"/>
                <a:gd name="T2" fmla="*/ 23 w 27"/>
                <a:gd name="T3" fmla="*/ 13 h 13"/>
                <a:gd name="T4" fmla="*/ 25 w 27"/>
                <a:gd name="T5" fmla="*/ 12 h 13"/>
                <a:gd name="T6" fmla="*/ 23 w 27"/>
                <a:gd name="T7" fmla="*/ 13 h 13"/>
                <a:gd name="T8" fmla="*/ 15 w 27"/>
                <a:gd name="T9" fmla="*/ 5 h 13"/>
                <a:gd name="T10" fmla="*/ 3 w 27"/>
                <a:gd name="T11" fmla="*/ 9 h 13"/>
                <a:gd name="T12" fmla="*/ 0 w 27"/>
                <a:gd name="T13" fmla="*/ 6 h 13"/>
                <a:gd name="T14" fmla="*/ 16 w 27"/>
                <a:gd name="T15" fmla="*/ 1 h 13"/>
                <a:gd name="T16" fmla="*/ 27 w 27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7" y="11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0" y="7"/>
                    <a:pt x="15" y="5"/>
                  </a:cubicBezTo>
                  <a:cubicBezTo>
                    <a:pt x="12" y="4"/>
                    <a:pt x="7" y="6"/>
                    <a:pt x="3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1"/>
                    <a:pt x="11" y="0"/>
                    <a:pt x="16" y="1"/>
                  </a:cubicBezTo>
                  <a:cubicBezTo>
                    <a:pt x="24" y="3"/>
                    <a:pt x="27" y="11"/>
                    <a:pt x="2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ṡ1íḍê">
              <a:extLst>
                <a:ext uri="{FF2B5EF4-FFF2-40B4-BE49-F238E27FC236}">
                  <a16:creationId xmlns:a16="http://schemas.microsoft.com/office/drawing/2014/main" id="{05E39535-3BF8-9092-BDFC-06F36DD3D22D}"/>
                </a:ext>
              </a:extLst>
            </p:cNvPr>
            <p:cNvSpPr/>
            <p:nvPr/>
          </p:nvSpPr>
          <p:spPr bwMode="auto">
            <a:xfrm>
              <a:off x="5530850" y="1247775"/>
              <a:ext cx="298450" cy="312738"/>
            </a:xfrm>
            <a:custGeom>
              <a:avLst/>
              <a:gdLst>
                <a:gd name="T0" fmla="*/ 71 w 90"/>
                <a:gd name="T1" fmla="*/ 37 h 95"/>
                <a:gd name="T2" fmla="*/ 75 w 90"/>
                <a:gd name="T3" fmla="*/ 13 h 95"/>
                <a:gd name="T4" fmla="*/ 56 w 90"/>
                <a:gd name="T5" fmla="*/ 17 h 95"/>
                <a:gd name="T6" fmla="*/ 39 w 90"/>
                <a:gd name="T7" fmla="*/ 8 h 95"/>
                <a:gd name="T8" fmla="*/ 32 w 90"/>
                <a:gd name="T9" fmla="*/ 20 h 95"/>
                <a:gd name="T10" fmla="*/ 13 w 90"/>
                <a:gd name="T11" fmla="*/ 26 h 95"/>
                <a:gd name="T12" fmla="*/ 16 w 90"/>
                <a:gd name="T13" fmla="*/ 40 h 95"/>
                <a:gd name="T14" fmla="*/ 6 w 90"/>
                <a:gd name="T15" fmla="*/ 60 h 95"/>
                <a:gd name="T16" fmla="*/ 32 w 90"/>
                <a:gd name="T17" fmla="*/ 60 h 95"/>
                <a:gd name="T18" fmla="*/ 90 w 90"/>
                <a:gd name="T19" fmla="*/ 95 h 95"/>
                <a:gd name="T20" fmla="*/ 71 w 90"/>
                <a:gd name="T21" fmla="*/ 3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5">
                  <a:moveTo>
                    <a:pt x="71" y="37"/>
                  </a:moveTo>
                  <a:cubicBezTo>
                    <a:pt x="71" y="37"/>
                    <a:pt x="86" y="24"/>
                    <a:pt x="75" y="13"/>
                  </a:cubicBezTo>
                  <a:cubicBezTo>
                    <a:pt x="64" y="2"/>
                    <a:pt x="56" y="17"/>
                    <a:pt x="56" y="17"/>
                  </a:cubicBezTo>
                  <a:cubicBezTo>
                    <a:pt x="56" y="17"/>
                    <a:pt x="51" y="0"/>
                    <a:pt x="39" y="8"/>
                  </a:cubicBezTo>
                  <a:cubicBezTo>
                    <a:pt x="28" y="15"/>
                    <a:pt x="32" y="20"/>
                    <a:pt x="32" y="20"/>
                  </a:cubicBezTo>
                  <a:cubicBezTo>
                    <a:pt x="32" y="20"/>
                    <a:pt x="18" y="14"/>
                    <a:pt x="13" y="26"/>
                  </a:cubicBezTo>
                  <a:cubicBezTo>
                    <a:pt x="8" y="37"/>
                    <a:pt x="16" y="40"/>
                    <a:pt x="16" y="40"/>
                  </a:cubicBezTo>
                  <a:cubicBezTo>
                    <a:pt x="16" y="40"/>
                    <a:pt x="0" y="46"/>
                    <a:pt x="6" y="60"/>
                  </a:cubicBezTo>
                  <a:cubicBezTo>
                    <a:pt x="12" y="75"/>
                    <a:pt x="32" y="60"/>
                    <a:pt x="32" y="60"/>
                  </a:cubicBezTo>
                  <a:cubicBezTo>
                    <a:pt x="90" y="95"/>
                    <a:pt x="90" y="95"/>
                    <a:pt x="90" y="95"/>
                  </a:cubicBezTo>
                  <a:lnTo>
                    <a:pt x="71" y="37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şḷïḋê">
              <a:extLst>
                <a:ext uri="{FF2B5EF4-FFF2-40B4-BE49-F238E27FC236}">
                  <a16:creationId xmlns:a16="http://schemas.microsoft.com/office/drawing/2014/main" id="{E60B7415-C7D3-4D24-D656-5F91D58FBDA6}"/>
                </a:ext>
              </a:extLst>
            </p:cNvPr>
            <p:cNvSpPr/>
            <p:nvPr/>
          </p:nvSpPr>
          <p:spPr bwMode="auto">
            <a:xfrm>
              <a:off x="6591300" y="2185988"/>
              <a:ext cx="244475" cy="231775"/>
            </a:xfrm>
            <a:custGeom>
              <a:avLst/>
              <a:gdLst>
                <a:gd name="T0" fmla="*/ 45 w 74"/>
                <a:gd name="T1" fmla="*/ 15 h 70"/>
                <a:gd name="T2" fmla="*/ 64 w 74"/>
                <a:gd name="T3" fmla="*/ 12 h 70"/>
                <a:gd name="T4" fmla="*/ 61 w 74"/>
                <a:gd name="T5" fmla="*/ 27 h 70"/>
                <a:gd name="T6" fmla="*/ 68 w 74"/>
                <a:gd name="T7" fmla="*/ 40 h 70"/>
                <a:gd name="T8" fmla="*/ 58 w 74"/>
                <a:gd name="T9" fmla="*/ 46 h 70"/>
                <a:gd name="T10" fmla="*/ 54 w 74"/>
                <a:gd name="T11" fmla="*/ 60 h 70"/>
                <a:gd name="T12" fmla="*/ 43 w 74"/>
                <a:gd name="T13" fmla="*/ 58 h 70"/>
                <a:gd name="T14" fmla="*/ 27 w 74"/>
                <a:gd name="T15" fmla="*/ 66 h 70"/>
                <a:gd name="T16" fmla="*/ 27 w 74"/>
                <a:gd name="T17" fmla="*/ 45 h 70"/>
                <a:gd name="T18" fmla="*/ 0 w 74"/>
                <a:gd name="T19" fmla="*/ 0 h 70"/>
                <a:gd name="T20" fmla="*/ 45 w 74"/>
                <a:gd name="T21" fmla="*/ 1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0">
                  <a:moveTo>
                    <a:pt x="45" y="15"/>
                  </a:moveTo>
                  <a:cubicBezTo>
                    <a:pt x="45" y="15"/>
                    <a:pt x="55" y="3"/>
                    <a:pt x="64" y="12"/>
                  </a:cubicBezTo>
                  <a:cubicBezTo>
                    <a:pt x="72" y="20"/>
                    <a:pt x="61" y="27"/>
                    <a:pt x="61" y="27"/>
                  </a:cubicBezTo>
                  <a:cubicBezTo>
                    <a:pt x="61" y="27"/>
                    <a:pt x="74" y="31"/>
                    <a:pt x="68" y="40"/>
                  </a:cubicBezTo>
                  <a:cubicBezTo>
                    <a:pt x="62" y="49"/>
                    <a:pt x="58" y="46"/>
                    <a:pt x="58" y="46"/>
                  </a:cubicBezTo>
                  <a:cubicBezTo>
                    <a:pt x="58" y="46"/>
                    <a:pt x="63" y="56"/>
                    <a:pt x="54" y="60"/>
                  </a:cubicBezTo>
                  <a:cubicBezTo>
                    <a:pt x="45" y="64"/>
                    <a:pt x="43" y="58"/>
                    <a:pt x="43" y="58"/>
                  </a:cubicBezTo>
                  <a:cubicBezTo>
                    <a:pt x="43" y="58"/>
                    <a:pt x="38" y="70"/>
                    <a:pt x="27" y="66"/>
                  </a:cubicBezTo>
                  <a:cubicBezTo>
                    <a:pt x="16" y="61"/>
                    <a:pt x="27" y="45"/>
                    <a:pt x="27" y="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šļïdè">
              <a:extLst>
                <a:ext uri="{FF2B5EF4-FFF2-40B4-BE49-F238E27FC236}">
                  <a16:creationId xmlns:a16="http://schemas.microsoft.com/office/drawing/2014/main" id="{6A342DB3-572D-31DA-9099-54AEC55B5313}"/>
                </a:ext>
              </a:extLst>
            </p:cNvPr>
            <p:cNvSpPr/>
            <p:nvPr/>
          </p:nvSpPr>
          <p:spPr bwMode="auto">
            <a:xfrm>
              <a:off x="5356225" y="2111375"/>
              <a:ext cx="244475" cy="230188"/>
            </a:xfrm>
            <a:custGeom>
              <a:avLst/>
              <a:gdLst>
                <a:gd name="T0" fmla="*/ 29 w 74"/>
                <a:gd name="T1" fmla="*/ 14 h 70"/>
                <a:gd name="T2" fmla="*/ 10 w 74"/>
                <a:gd name="T3" fmla="*/ 11 h 70"/>
                <a:gd name="T4" fmla="*/ 13 w 74"/>
                <a:gd name="T5" fmla="*/ 26 h 70"/>
                <a:gd name="T6" fmla="*/ 6 w 74"/>
                <a:gd name="T7" fmla="*/ 39 h 70"/>
                <a:gd name="T8" fmla="*/ 16 w 74"/>
                <a:gd name="T9" fmla="*/ 45 h 70"/>
                <a:gd name="T10" fmla="*/ 20 w 74"/>
                <a:gd name="T11" fmla="*/ 60 h 70"/>
                <a:gd name="T12" fmla="*/ 31 w 74"/>
                <a:gd name="T13" fmla="*/ 58 h 70"/>
                <a:gd name="T14" fmla="*/ 47 w 74"/>
                <a:gd name="T15" fmla="*/ 65 h 70"/>
                <a:gd name="T16" fmla="*/ 47 w 74"/>
                <a:gd name="T17" fmla="*/ 45 h 70"/>
                <a:gd name="T18" fmla="*/ 74 w 74"/>
                <a:gd name="T19" fmla="*/ 0 h 70"/>
                <a:gd name="T20" fmla="*/ 29 w 74"/>
                <a:gd name="T21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0">
                  <a:moveTo>
                    <a:pt x="29" y="14"/>
                  </a:moveTo>
                  <a:cubicBezTo>
                    <a:pt x="29" y="14"/>
                    <a:pt x="18" y="3"/>
                    <a:pt x="10" y="11"/>
                  </a:cubicBezTo>
                  <a:cubicBezTo>
                    <a:pt x="2" y="20"/>
                    <a:pt x="13" y="26"/>
                    <a:pt x="13" y="26"/>
                  </a:cubicBezTo>
                  <a:cubicBezTo>
                    <a:pt x="13" y="26"/>
                    <a:pt x="0" y="30"/>
                    <a:pt x="6" y="39"/>
                  </a:cubicBezTo>
                  <a:cubicBezTo>
                    <a:pt x="11" y="48"/>
                    <a:pt x="16" y="45"/>
                    <a:pt x="16" y="45"/>
                  </a:cubicBezTo>
                  <a:cubicBezTo>
                    <a:pt x="16" y="45"/>
                    <a:pt x="11" y="56"/>
                    <a:pt x="20" y="60"/>
                  </a:cubicBezTo>
                  <a:cubicBezTo>
                    <a:pt x="29" y="63"/>
                    <a:pt x="31" y="58"/>
                    <a:pt x="31" y="58"/>
                  </a:cubicBezTo>
                  <a:cubicBezTo>
                    <a:pt x="31" y="58"/>
                    <a:pt x="36" y="70"/>
                    <a:pt x="47" y="65"/>
                  </a:cubicBezTo>
                  <a:cubicBezTo>
                    <a:pt x="58" y="61"/>
                    <a:pt x="47" y="45"/>
                    <a:pt x="47" y="45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29" y="1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ṧḷïḍè">
              <a:extLst>
                <a:ext uri="{FF2B5EF4-FFF2-40B4-BE49-F238E27FC236}">
                  <a16:creationId xmlns:a16="http://schemas.microsoft.com/office/drawing/2014/main" id="{7E0B4DF2-EAE8-57FA-85F6-59F431155592}"/>
                </a:ext>
              </a:extLst>
            </p:cNvPr>
            <p:cNvSpPr/>
            <p:nvPr/>
          </p:nvSpPr>
          <p:spPr bwMode="auto">
            <a:xfrm>
              <a:off x="6399213" y="1330325"/>
              <a:ext cx="238125" cy="246063"/>
            </a:xfrm>
            <a:custGeom>
              <a:avLst/>
              <a:gdLst>
                <a:gd name="T0" fmla="*/ 15 w 72"/>
                <a:gd name="T1" fmla="*/ 29 h 75"/>
                <a:gd name="T2" fmla="*/ 12 w 72"/>
                <a:gd name="T3" fmla="*/ 10 h 75"/>
                <a:gd name="T4" fmla="*/ 27 w 72"/>
                <a:gd name="T5" fmla="*/ 13 h 75"/>
                <a:gd name="T6" fmla="*/ 41 w 72"/>
                <a:gd name="T7" fmla="*/ 5 h 75"/>
                <a:gd name="T8" fmla="*/ 47 w 72"/>
                <a:gd name="T9" fmla="*/ 16 h 75"/>
                <a:gd name="T10" fmla="*/ 62 w 72"/>
                <a:gd name="T11" fmla="*/ 20 h 75"/>
                <a:gd name="T12" fmla="*/ 60 w 72"/>
                <a:gd name="T13" fmla="*/ 31 h 75"/>
                <a:gd name="T14" fmla="*/ 67 w 72"/>
                <a:gd name="T15" fmla="*/ 48 h 75"/>
                <a:gd name="T16" fmla="*/ 47 w 72"/>
                <a:gd name="T17" fmla="*/ 47 h 75"/>
                <a:gd name="T18" fmla="*/ 0 w 72"/>
                <a:gd name="T19" fmla="*/ 75 h 75"/>
                <a:gd name="T20" fmla="*/ 15 w 72"/>
                <a:gd name="T2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5">
                  <a:moveTo>
                    <a:pt x="15" y="29"/>
                  </a:moveTo>
                  <a:cubicBezTo>
                    <a:pt x="15" y="29"/>
                    <a:pt x="3" y="18"/>
                    <a:pt x="12" y="10"/>
                  </a:cubicBezTo>
                  <a:cubicBezTo>
                    <a:pt x="21" y="1"/>
                    <a:pt x="27" y="13"/>
                    <a:pt x="27" y="13"/>
                  </a:cubicBezTo>
                  <a:cubicBezTo>
                    <a:pt x="27" y="13"/>
                    <a:pt x="32" y="0"/>
                    <a:pt x="41" y="5"/>
                  </a:cubicBezTo>
                  <a:cubicBezTo>
                    <a:pt x="50" y="11"/>
                    <a:pt x="47" y="16"/>
                    <a:pt x="47" y="16"/>
                  </a:cubicBezTo>
                  <a:cubicBezTo>
                    <a:pt x="47" y="16"/>
                    <a:pt x="58" y="11"/>
                    <a:pt x="62" y="20"/>
                  </a:cubicBezTo>
                  <a:cubicBezTo>
                    <a:pt x="65" y="29"/>
                    <a:pt x="60" y="31"/>
                    <a:pt x="60" y="31"/>
                  </a:cubicBezTo>
                  <a:cubicBezTo>
                    <a:pt x="60" y="31"/>
                    <a:pt x="72" y="36"/>
                    <a:pt x="67" y="48"/>
                  </a:cubicBezTo>
                  <a:cubicBezTo>
                    <a:pt x="63" y="59"/>
                    <a:pt x="47" y="47"/>
                    <a:pt x="47" y="4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8" name="组合 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468575E-03ED-E5D8-8BF3-6C4975115664}"/>
              </a:ext>
            </a:extLst>
          </p:cNvPr>
          <p:cNvGrpSpPr>
            <a:grpSpLocks noChangeAspect="1"/>
          </p:cNvGrpSpPr>
          <p:nvPr/>
        </p:nvGrpSpPr>
        <p:grpSpPr>
          <a:xfrm>
            <a:off x="3353810" y="3974526"/>
            <a:ext cx="552358" cy="814424"/>
            <a:chOff x="3759201" y="2623277"/>
            <a:chExt cx="3046776" cy="3411751"/>
          </a:xfrm>
        </p:grpSpPr>
        <p:sp>
          <p:nvSpPr>
            <p:cNvPr id="179" name="íṧliḓê">
              <a:extLst>
                <a:ext uri="{FF2B5EF4-FFF2-40B4-BE49-F238E27FC236}">
                  <a16:creationId xmlns:a16="http://schemas.microsoft.com/office/drawing/2014/main" id="{CA563C7A-673B-5C50-FB78-1B1137CEA20C}"/>
                </a:ext>
              </a:extLst>
            </p:cNvPr>
            <p:cNvSpPr/>
            <p:nvPr/>
          </p:nvSpPr>
          <p:spPr bwMode="auto">
            <a:xfrm>
              <a:off x="3872857" y="4793624"/>
              <a:ext cx="644990" cy="409800"/>
            </a:xfrm>
            <a:custGeom>
              <a:avLst/>
              <a:gdLst/>
              <a:ahLst/>
              <a:cxnLst>
                <a:cxn ang="0">
                  <a:pos x="995" y="0"/>
                </a:cxn>
                <a:cxn ang="0">
                  <a:pos x="1665" y="1687"/>
                </a:cxn>
                <a:cxn ang="0">
                  <a:pos x="3396" y="87"/>
                </a:cxn>
                <a:cxn ang="0">
                  <a:pos x="3439" y="454"/>
                </a:cxn>
                <a:cxn ang="0">
                  <a:pos x="1601" y="2185"/>
                </a:cxn>
                <a:cxn ang="0">
                  <a:pos x="0" y="606"/>
                </a:cxn>
                <a:cxn ang="0">
                  <a:pos x="995" y="0"/>
                </a:cxn>
              </a:cxnLst>
              <a:rect l="0" t="0" r="r" b="b"/>
              <a:pathLst>
                <a:path w="3439" h="2185">
                  <a:moveTo>
                    <a:pt x="995" y="0"/>
                  </a:moveTo>
                  <a:lnTo>
                    <a:pt x="1665" y="1687"/>
                  </a:lnTo>
                  <a:lnTo>
                    <a:pt x="3396" y="87"/>
                  </a:lnTo>
                  <a:lnTo>
                    <a:pt x="3439" y="454"/>
                  </a:lnTo>
                  <a:lnTo>
                    <a:pt x="1601" y="2185"/>
                  </a:lnTo>
                  <a:lnTo>
                    <a:pt x="0" y="606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ṧľíḍê">
              <a:extLst>
                <a:ext uri="{FF2B5EF4-FFF2-40B4-BE49-F238E27FC236}">
                  <a16:creationId xmlns:a16="http://schemas.microsoft.com/office/drawing/2014/main" id="{4A2434A5-F418-92AC-1786-9AA5319CCD2D}"/>
                </a:ext>
              </a:extLst>
            </p:cNvPr>
            <p:cNvSpPr/>
            <p:nvPr/>
          </p:nvSpPr>
          <p:spPr bwMode="auto">
            <a:xfrm>
              <a:off x="5122326" y="5479125"/>
              <a:ext cx="174423" cy="482758"/>
            </a:xfrm>
            <a:custGeom>
              <a:avLst/>
              <a:gdLst/>
              <a:ahLst/>
              <a:cxnLst>
                <a:cxn ang="0">
                  <a:pos x="930" y="2380"/>
                </a:cxn>
                <a:cxn ang="0">
                  <a:pos x="108" y="2574"/>
                </a:cxn>
                <a:cxn ang="0">
                  <a:pos x="303" y="2401"/>
                </a:cxn>
                <a:cxn ang="0">
                  <a:pos x="0" y="1125"/>
                </a:cxn>
                <a:cxn ang="0">
                  <a:pos x="65" y="173"/>
                </a:cxn>
                <a:cxn ang="0">
                  <a:pos x="606" y="0"/>
                </a:cxn>
                <a:cxn ang="0">
                  <a:pos x="519" y="1147"/>
                </a:cxn>
                <a:cxn ang="0">
                  <a:pos x="930" y="2380"/>
                </a:cxn>
              </a:cxnLst>
              <a:rect l="0" t="0" r="r" b="b"/>
              <a:pathLst>
                <a:path w="930" h="2574">
                  <a:moveTo>
                    <a:pt x="930" y="2380"/>
                  </a:moveTo>
                  <a:lnTo>
                    <a:pt x="108" y="2574"/>
                  </a:lnTo>
                  <a:lnTo>
                    <a:pt x="303" y="2401"/>
                  </a:lnTo>
                  <a:lnTo>
                    <a:pt x="0" y="1125"/>
                  </a:lnTo>
                  <a:lnTo>
                    <a:pt x="65" y="173"/>
                  </a:lnTo>
                  <a:lnTo>
                    <a:pt x="606" y="0"/>
                  </a:lnTo>
                  <a:lnTo>
                    <a:pt x="519" y="1147"/>
                  </a:lnTo>
                  <a:lnTo>
                    <a:pt x="930" y="2380"/>
                  </a:lnTo>
                  <a:close/>
                </a:path>
              </a:pathLst>
            </a:custGeom>
            <a:solidFill>
              <a:srgbClr val="5A4F3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šļïďe">
              <a:extLst>
                <a:ext uri="{FF2B5EF4-FFF2-40B4-BE49-F238E27FC236}">
                  <a16:creationId xmlns:a16="http://schemas.microsoft.com/office/drawing/2014/main" id="{F7E7DED1-81FA-F57C-712B-DE6A005F29AA}"/>
                </a:ext>
              </a:extLst>
            </p:cNvPr>
            <p:cNvSpPr/>
            <p:nvPr/>
          </p:nvSpPr>
          <p:spPr bwMode="auto">
            <a:xfrm>
              <a:off x="5057433" y="5925498"/>
              <a:ext cx="267824" cy="109530"/>
            </a:xfrm>
            <a:custGeom>
              <a:avLst/>
              <a:gdLst/>
              <a:ahLst/>
              <a:cxnLst>
                <a:cxn ang="0">
                  <a:pos x="1276" y="0"/>
                </a:cxn>
                <a:cxn ang="0">
                  <a:pos x="1428" y="303"/>
                </a:cxn>
                <a:cxn ang="0">
                  <a:pos x="908" y="454"/>
                </a:cxn>
                <a:cxn ang="0">
                  <a:pos x="844" y="259"/>
                </a:cxn>
                <a:cxn ang="0">
                  <a:pos x="735" y="540"/>
                </a:cxn>
                <a:cxn ang="0">
                  <a:pos x="0" y="584"/>
                </a:cxn>
                <a:cxn ang="0">
                  <a:pos x="454" y="194"/>
                </a:cxn>
                <a:cxn ang="0">
                  <a:pos x="1276" y="0"/>
                </a:cxn>
              </a:cxnLst>
              <a:rect l="0" t="0" r="r" b="b"/>
              <a:pathLst>
                <a:path w="1428" h="584">
                  <a:moveTo>
                    <a:pt x="1276" y="0"/>
                  </a:moveTo>
                  <a:lnTo>
                    <a:pt x="1428" y="303"/>
                  </a:lnTo>
                  <a:lnTo>
                    <a:pt x="908" y="454"/>
                  </a:lnTo>
                  <a:lnTo>
                    <a:pt x="844" y="259"/>
                  </a:lnTo>
                  <a:lnTo>
                    <a:pt x="735" y="540"/>
                  </a:lnTo>
                  <a:lnTo>
                    <a:pt x="0" y="584"/>
                  </a:lnTo>
                  <a:lnTo>
                    <a:pt x="454" y="194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27221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ṡḷíḑè">
              <a:extLst>
                <a:ext uri="{FF2B5EF4-FFF2-40B4-BE49-F238E27FC236}">
                  <a16:creationId xmlns:a16="http://schemas.microsoft.com/office/drawing/2014/main" id="{F1AA9C21-36E0-43D7-380D-85A773C41ED6}"/>
                </a:ext>
              </a:extLst>
            </p:cNvPr>
            <p:cNvSpPr/>
            <p:nvPr/>
          </p:nvSpPr>
          <p:spPr bwMode="auto">
            <a:xfrm>
              <a:off x="4355615" y="5398103"/>
              <a:ext cx="219060" cy="482758"/>
            </a:xfrm>
            <a:custGeom>
              <a:avLst/>
              <a:gdLst/>
              <a:ahLst/>
              <a:cxnLst>
                <a:cxn ang="0">
                  <a:pos x="692" y="2509"/>
                </a:cxn>
                <a:cxn ang="0">
                  <a:pos x="476" y="2574"/>
                </a:cxn>
                <a:cxn ang="0">
                  <a:pos x="0" y="2401"/>
                </a:cxn>
                <a:cxn ang="0">
                  <a:pos x="151" y="2336"/>
                </a:cxn>
                <a:cxn ang="0">
                  <a:pos x="259" y="1146"/>
                </a:cxn>
                <a:cxn ang="0">
                  <a:pos x="735" y="0"/>
                </a:cxn>
                <a:cxn ang="0">
                  <a:pos x="1168" y="151"/>
                </a:cxn>
                <a:cxn ang="0">
                  <a:pos x="670" y="1298"/>
                </a:cxn>
                <a:cxn ang="0">
                  <a:pos x="692" y="2509"/>
                </a:cxn>
              </a:cxnLst>
              <a:rect l="0" t="0" r="r" b="b"/>
              <a:pathLst>
                <a:path w="1168" h="2574">
                  <a:moveTo>
                    <a:pt x="692" y="2509"/>
                  </a:moveTo>
                  <a:lnTo>
                    <a:pt x="476" y="2574"/>
                  </a:lnTo>
                  <a:lnTo>
                    <a:pt x="0" y="2401"/>
                  </a:lnTo>
                  <a:lnTo>
                    <a:pt x="151" y="2336"/>
                  </a:lnTo>
                  <a:lnTo>
                    <a:pt x="259" y="1146"/>
                  </a:lnTo>
                  <a:lnTo>
                    <a:pt x="735" y="0"/>
                  </a:lnTo>
                  <a:lnTo>
                    <a:pt x="1168" y="151"/>
                  </a:lnTo>
                  <a:lnTo>
                    <a:pt x="670" y="1298"/>
                  </a:lnTo>
                  <a:lnTo>
                    <a:pt x="692" y="2509"/>
                  </a:lnTo>
                  <a:close/>
                </a:path>
              </a:pathLst>
            </a:custGeom>
            <a:solidFill>
              <a:srgbClr val="5A4F3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ṥ1íḓê">
              <a:extLst>
                <a:ext uri="{FF2B5EF4-FFF2-40B4-BE49-F238E27FC236}">
                  <a16:creationId xmlns:a16="http://schemas.microsoft.com/office/drawing/2014/main" id="{2D65458A-125F-472F-A2E1-2CD7EC8E7710}"/>
                </a:ext>
              </a:extLst>
            </p:cNvPr>
            <p:cNvSpPr/>
            <p:nvPr/>
          </p:nvSpPr>
          <p:spPr bwMode="auto">
            <a:xfrm>
              <a:off x="4250024" y="5848414"/>
              <a:ext cx="243442" cy="77084"/>
            </a:xfrm>
            <a:custGeom>
              <a:avLst/>
              <a:gdLst/>
              <a:ahLst/>
              <a:cxnLst>
                <a:cxn ang="0">
                  <a:pos x="1255" y="108"/>
                </a:cxn>
                <a:cxn ang="0">
                  <a:pos x="1277" y="259"/>
                </a:cxn>
                <a:cxn ang="0">
                  <a:pos x="1298" y="411"/>
                </a:cxn>
                <a:cxn ang="0">
                  <a:pos x="822" y="389"/>
                </a:cxn>
                <a:cxn ang="0">
                  <a:pos x="822" y="389"/>
                </a:cxn>
                <a:cxn ang="0">
                  <a:pos x="822" y="216"/>
                </a:cxn>
                <a:cxn ang="0">
                  <a:pos x="649" y="411"/>
                </a:cxn>
                <a:cxn ang="0">
                  <a:pos x="22" y="389"/>
                </a:cxn>
                <a:cxn ang="0">
                  <a:pos x="0" y="238"/>
                </a:cxn>
                <a:cxn ang="0">
                  <a:pos x="563" y="0"/>
                </a:cxn>
                <a:cxn ang="0">
                  <a:pos x="1039" y="173"/>
                </a:cxn>
                <a:cxn ang="0">
                  <a:pos x="1255" y="108"/>
                </a:cxn>
              </a:cxnLst>
              <a:rect l="0" t="0" r="r" b="b"/>
              <a:pathLst>
                <a:path w="1298" h="411">
                  <a:moveTo>
                    <a:pt x="1255" y="108"/>
                  </a:moveTo>
                  <a:lnTo>
                    <a:pt x="1277" y="259"/>
                  </a:lnTo>
                  <a:lnTo>
                    <a:pt x="1298" y="411"/>
                  </a:lnTo>
                  <a:lnTo>
                    <a:pt x="822" y="389"/>
                  </a:lnTo>
                  <a:lnTo>
                    <a:pt x="822" y="389"/>
                  </a:lnTo>
                  <a:lnTo>
                    <a:pt x="822" y="216"/>
                  </a:lnTo>
                  <a:lnTo>
                    <a:pt x="649" y="411"/>
                  </a:lnTo>
                  <a:lnTo>
                    <a:pt x="22" y="389"/>
                  </a:lnTo>
                  <a:lnTo>
                    <a:pt x="0" y="238"/>
                  </a:lnTo>
                  <a:lnTo>
                    <a:pt x="563" y="0"/>
                  </a:lnTo>
                  <a:lnTo>
                    <a:pt x="1039" y="173"/>
                  </a:lnTo>
                  <a:lnTo>
                    <a:pt x="1255" y="108"/>
                  </a:lnTo>
                  <a:close/>
                </a:path>
              </a:pathLst>
            </a:custGeom>
            <a:solidFill>
              <a:srgbClr val="2D262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líḑe">
              <a:extLst>
                <a:ext uri="{FF2B5EF4-FFF2-40B4-BE49-F238E27FC236}">
                  <a16:creationId xmlns:a16="http://schemas.microsoft.com/office/drawing/2014/main" id="{E05ACC7F-EBE7-35C3-8CFE-77259BABD1D8}"/>
                </a:ext>
              </a:extLst>
            </p:cNvPr>
            <p:cNvSpPr/>
            <p:nvPr/>
          </p:nvSpPr>
          <p:spPr bwMode="auto">
            <a:xfrm>
              <a:off x="4485401" y="3990341"/>
              <a:ext cx="799157" cy="1468529"/>
            </a:xfrm>
            <a:custGeom>
              <a:avLst/>
              <a:gdLst/>
              <a:ahLst/>
              <a:cxnLst>
                <a:cxn ang="0">
                  <a:pos x="104" y="171"/>
                </a:cxn>
                <a:cxn ang="0">
                  <a:pos x="113" y="170"/>
                </a:cxn>
                <a:cxn ang="0">
                  <a:pos x="161" y="158"/>
                </a:cxn>
                <a:cxn ang="0">
                  <a:pos x="197" y="141"/>
                </a:cxn>
                <a:cxn ang="0">
                  <a:pos x="169" y="169"/>
                </a:cxn>
                <a:cxn ang="0">
                  <a:pos x="91" y="198"/>
                </a:cxn>
                <a:cxn ang="0">
                  <a:pos x="46" y="192"/>
                </a:cxn>
                <a:cxn ang="0">
                  <a:pos x="26" y="187"/>
                </a:cxn>
                <a:cxn ang="0">
                  <a:pos x="29" y="161"/>
                </a:cxn>
                <a:cxn ang="0">
                  <a:pos x="89" y="172"/>
                </a:cxn>
                <a:cxn ang="0">
                  <a:pos x="98" y="171"/>
                </a:cxn>
                <a:cxn ang="0">
                  <a:pos x="104" y="171"/>
                </a:cxn>
                <a:cxn ang="0">
                  <a:pos x="0" y="58"/>
                </a:cxn>
                <a:cxn ang="0">
                  <a:pos x="91" y="10"/>
                </a:cxn>
                <a:cxn ang="0">
                  <a:pos x="182" y="26"/>
                </a:cxn>
                <a:cxn ang="0">
                  <a:pos x="138" y="31"/>
                </a:cxn>
                <a:cxn ang="0">
                  <a:pos x="80" y="48"/>
                </a:cxn>
                <a:cxn ang="0">
                  <a:pos x="25" y="95"/>
                </a:cxn>
                <a:cxn ang="0">
                  <a:pos x="0" y="58"/>
                </a:cxn>
                <a:cxn ang="0">
                  <a:pos x="66" y="354"/>
                </a:cxn>
                <a:cxn ang="0">
                  <a:pos x="64" y="362"/>
                </a:cxn>
                <a:cxn ang="0">
                  <a:pos x="51" y="361"/>
                </a:cxn>
                <a:cxn ang="0">
                  <a:pos x="51" y="351"/>
                </a:cxn>
                <a:cxn ang="0">
                  <a:pos x="66" y="354"/>
                </a:cxn>
              </a:cxnLst>
              <a:rect l="0" t="0" r="r" b="b"/>
              <a:pathLst>
                <a:path w="197" h="362">
                  <a:moveTo>
                    <a:pt x="104" y="171"/>
                  </a:moveTo>
                  <a:cubicBezTo>
                    <a:pt x="107" y="171"/>
                    <a:pt x="110" y="171"/>
                    <a:pt x="113" y="170"/>
                  </a:cubicBezTo>
                  <a:cubicBezTo>
                    <a:pt x="129" y="169"/>
                    <a:pt x="145" y="165"/>
                    <a:pt x="161" y="158"/>
                  </a:cubicBezTo>
                  <a:cubicBezTo>
                    <a:pt x="174" y="153"/>
                    <a:pt x="186" y="147"/>
                    <a:pt x="197" y="141"/>
                  </a:cubicBezTo>
                  <a:cubicBezTo>
                    <a:pt x="189" y="151"/>
                    <a:pt x="180" y="161"/>
                    <a:pt x="169" y="169"/>
                  </a:cubicBezTo>
                  <a:cubicBezTo>
                    <a:pt x="144" y="187"/>
                    <a:pt x="118" y="197"/>
                    <a:pt x="91" y="198"/>
                  </a:cubicBezTo>
                  <a:cubicBezTo>
                    <a:pt x="76" y="198"/>
                    <a:pt x="61" y="196"/>
                    <a:pt x="46" y="192"/>
                  </a:cubicBezTo>
                  <a:cubicBezTo>
                    <a:pt x="40" y="190"/>
                    <a:pt x="33" y="189"/>
                    <a:pt x="26" y="187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49" y="168"/>
                    <a:pt x="69" y="171"/>
                    <a:pt x="89" y="172"/>
                  </a:cubicBezTo>
                  <a:cubicBezTo>
                    <a:pt x="92" y="172"/>
                    <a:pt x="95" y="172"/>
                    <a:pt x="98" y="171"/>
                  </a:cubicBezTo>
                  <a:cubicBezTo>
                    <a:pt x="100" y="171"/>
                    <a:pt x="102" y="171"/>
                    <a:pt x="104" y="171"/>
                  </a:cubicBezTo>
                  <a:close/>
                  <a:moveTo>
                    <a:pt x="0" y="58"/>
                  </a:moveTo>
                  <a:cubicBezTo>
                    <a:pt x="26" y="35"/>
                    <a:pt x="56" y="19"/>
                    <a:pt x="91" y="10"/>
                  </a:cubicBezTo>
                  <a:cubicBezTo>
                    <a:pt x="129" y="0"/>
                    <a:pt x="160" y="5"/>
                    <a:pt x="182" y="26"/>
                  </a:cubicBezTo>
                  <a:cubicBezTo>
                    <a:pt x="167" y="27"/>
                    <a:pt x="153" y="29"/>
                    <a:pt x="138" y="31"/>
                  </a:cubicBezTo>
                  <a:cubicBezTo>
                    <a:pt x="116" y="34"/>
                    <a:pt x="97" y="39"/>
                    <a:pt x="80" y="48"/>
                  </a:cubicBezTo>
                  <a:cubicBezTo>
                    <a:pt x="57" y="59"/>
                    <a:pt x="39" y="75"/>
                    <a:pt x="25" y="95"/>
                  </a:cubicBezTo>
                  <a:lnTo>
                    <a:pt x="0" y="58"/>
                  </a:lnTo>
                  <a:close/>
                  <a:moveTo>
                    <a:pt x="66" y="354"/>
                  </a:moveTo>
                  <a:cubicBezTo>
                    <a:pt x="64" y="362"/>
                    <a:pt x="64" y="362"/>
                    <a:pt x="64" y="362"/>
                  </a:cubicBezTo>
                  <a:cubicBezTo>
                    <a:pt x="60" y="362"/>
                    <a:pt x="56" y="361"/>
                    <a:pt x="51" y="361"/>
                  </a:cubicBezTo>
                  <a:cubicBezTo>
                    <a:pt x="51" y="351"/>
                    <a:pt x="51" y="351"/>
                    <a:pt x="51" y="351"/>
                  </a:cubicBezTo>
                  <a:cubicBezTo>
                    <a:pt x="56" y="352"/>
                    <a:pt x="61" y="353"/>
                    <a:pt x="66" y="35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ḻiḍè">
              <a:extLst>
                <a:ext uri="{FF2B5EF4-FFF2-40B4-BE49-F238E27FC236}">
                  <a16:creationId xmlns:a16="http://schemas.microsoft.com/office/drawing/2014/main" id="{55AAB5F2-D5A0-0A68-6282-2C65A1D2243F}"/>
                </a:ext>
              </a:extLst>
            </p:cNvPr>
            <p:cNvSpPr/>
            <p:nvPr/>
          </p:nvSpPr>
          <p:spPr bwMode="auto">
            <a:xfrm>
              <a:off x="4485401" y="5373721"/>
              <a:ext cx="701818" cy="2271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4"/>
                </a:cxn>
                <a:cxn ang="0">
                  <a:pos x="17" y="1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3" y="12"/>
                </a:cxn>
                <a:cxn ang="0">
                  <a:pos x="51" y="20"/>
                </a:cxn>
                <a:cxn ang="0">
                  <a:pos x="64" y="21"/>
                </a:cxn>
                <a:cxn ang="0">
                  <a:pos x="66" y="21"/>
                </a:cxn>
                <a:cxn ang="0">
                  <a:pos x="88" y="23"/>
                </a:cxn>
                <a:cxn ang="0">
                  <a:pos x="101" y="24"/>
                </a:cxn>
                <a:cxn ang="0">
                  <a:pos x="102" y="15"/>
                </a:cxn>
                <a:cxn ang="0">
                  <a:pos x="107" y="15"/>
                </a:cxn>
                <a:cxn ang="0">
                  <a:pos x="107" y="24"/>
                </a:cxn>
                <a:cxn ang="0">
                  <a:pos x="110" y="24"/>
                </a:cxn>
                <a:cxn ang="0">
                  <a:pos x="118" y="43"/>
                </a:cxn>
                <a:cxn ang="0">
                  <a:pos x="170" y="45"/>
                </a:cxn>
                <a:cxn ang="0">
                  <a:pos x="124" y="55"/>
                </a:cxn>
                <a:cxn ang="0">
                  <a:pos x="53" y="45"/>
                </a:cxn>
                <a:cxn ang="0">
                  <a:pos x="22" y="33"/>
                </a:cxn>
                <a:cxn ang="0">
                  <a:pos x="0" y="19"/>
                </a:cxn>
                <a:cxn ang="0">
                  <a:pos x="0" y="10"/>
                </a:cxn>
              </a:cxnLst>
              <a:rect l="0" t="0" r="r" b="b"/>
              <a:pathLst>
                <a:path w="173" h="56">
                  <a:moveTo>
                    <a:pt x="0" y="1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10" y="6"/>
                    <a:pt x="14" y="9"/>
                    <a:pt x="17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1"/>
                    <a:pt x="21" y="1"/>
                    <a:pt x="23" y="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1" y="16"/>
                    <a:pt x="41" y="18"/>
                    <a:pt x="51" y="20"/>
                  </a:cubicBezTo>
                  <a:cubicBezTo>
                    <a:pt x="56" y="20"/>
                    <a:pt x="60" y="21"/>
                    <a:pt x="64" y="21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73" y="22"/>
                    <a:pt x="81" y="22"/>
                    <a:pt x="88" y="23"/>
                  </a:cubicBezTo>
                  <a:cubicBezTo>
                    <a:pt x="92" y="24"/>
                    <a:pt x="96" y="24"/>
                    <a:pt x="101" y="24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4" y="15"/>
                    <a:pt x="105" y="15"/>
                    <a:pt x="107" y="1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9" y="24"/>
                    <a:pt x="110" y="24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73" y="53"/>
                    <a:pt x="157" y="56"/>
                    <a:pt x="124" y="55"/>
                  </a:cubicBezTo>
                  <a:cubicBezTo>
                    <a:pt x="90" y="53"/>
                    <a:pt x="67" y="50"/>
                    <a:pt x="53" y="45"/>
                  </a:cubicBezTo>
                  <a:cubicBezTo>
                    <a:pt x="39" y="41"/>
                    <a:pt x="29" y="36"/>
                    <a:pt x="22" y="33"/>
                  </a:cubicBezTo>
                  <a:cubicBezTo>
                    <a:pt x="16" y="29"/>
                    <a:pt x="9" y="25"/>
                    <a:pt x="0" y="1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5A4F3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śḷiḋê">
              <a:extLst>
                <a:ext uri="{FF2B5EF4-FFF2-40B4-BE49-F238E27FC236}">
                  <a16:creationId xmlns:a16="http://schemas.microsoft.com/office/drawing/2014/main" id="{BCA35369-7C8F-CB1C-72A9-7E49BF423377}"/>
                </a:ext>
              </a:extLst>
            </p:cNvPr>
            <p:cNvSpPr/>
            <p:nvPr/>
          </p:nvSpPr>
          <p:spPr bwMode="auto">
            <a:xfrm>
              <a:off x="4379997" y="4789498"/>
              <a:ext cx="206869" cy="669372"/>
            </a:xfrm>
            <a:custGeom>
              <a:avLst/>
              <a:gdLst/>
              <a:ahLst/>
              <a:cxnLst>
                <a:cxn ang="0">
                  <a:pos x="35" y="141"/>
                </a:cxn>
                <a:cxn ang="0">
                  <a:pos x="31" y="148"/>
                </a:cxn>
                <a:cxn ang="0">
                  <a:pos x="26" y="154"/>
                </a:cxn>
                <a:cxn ang="0">
                  <a:pos x="15" y="165"/>
                </a:cxn>
                <a:cxn ang="0">
                  <a:pos x="0" y="151"/>
                </a:cxn>
                <a:cxn ang="0">
                  <a:pos x="17" y="92"/>
                </a:cxn>
                <a:cxn ang="0">
                  <a:pos x="25" y="10"/>
                </a:cxn>
                <a:cxn ang="0">
                  <a:pos x="35" y="0"/>
                </a:cxn>
                <a:cxn ang="0">
                  <a:pos x="37" y="1"/>
                </a:cxn>
                <a:cxn ang="0">
                  <a:pos x="51" y="5"/>
                </a:cxn>
                <a:cxn ang="0">
                  <a:pos x="34" y="17"/>
                </a:cxn>
                <a:cxn ang="0">
                  <a:pos x="38" y="32"/>
                </a:cxn>
                <a:cxn ang="0">
                  <a:pos x="25" y="25"/>
                </a:cxn>
                <a:cxn ang="0">
                  <a:pos x="36" y="133"/>
                </a:cxn>
                <a:cxn ang="0">
                  <a:pos x="35" y="141"/>
                </a:cxn>
              </a:cxnLst>
              <a:rect l="0" t="0" r="r" b="b"/>
              <a:pathLst>
                <a:path w="51" h="165">
                  <a:moveTo>
                    <a:pt x="35" y="141"/>
                  </a:moveTo>
                  <a:cubicBezTo>
                    <a:pt x="31" y="148"/>
                    <a:pt x="31" y="148"/>
                    <a:pt x="31" y="148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2" y="162"/>
                    <a:pt x="7" y="158"/>
                    <a:pt x="0" y="15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6"/>
                    <a:pt x="32" y="2"/>
                    <a:pt x="35" y="0"/>
                  </a:cubicBezTo>
                  <a:cubicBezTo>
                    <a:pt x="36" y="0"/>
                    <a:pt x="36" y="1"/>
                    <a:pt x="37" y="1"/>
                  </a:cubicBezTo>
                  <a:cubicBezTo>
                    <a:pt x="41" y="4"/>
                    <a:pt x="45" y="5"/>
                    <a:pt x="51" y="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6" y="133"/>
                    <a:pt x="36" y="133"/>
                    <a:pt x="36" y="133"/>
                  </a:cubicBezTo>
                  <a:lnTo>
                    <a:pt x="35" y="14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ṧļide">
              <a:extLst>
                <a:ext uri="{FF2B5EF4-FFF2-40B4-BE49-F238E27FC236}">
                  <a16:creationId xmlns:a16="http://schemas.microsoft.com/office/drawing/2014/main" id="{816BF655-0548-3926-2CD6-B104A6A04EAC}"/>
                </a:ext>
              </a:extLst>
            </p:cNvPr>
            <p:cNvSpPr/>
            <p:nvPr/>
          </p:nvSpPr>
          <p:spPr bwMode="auto">
            <a:xfrm>
              <a:off x="4481275" y="4809941"/>
              <a:ext cx="669372" cy="571845"/>
            </a:xfrm>
            <a:custGeom>
              <a:avLst/>
              <a:gdLst/>
              <a:ahLst/>
              <a:cxnLst>
                <a:cxn ang="0">
                  <a:pos x="112" y="141"/>
                </a:cxn>
                <a:cxn ang="0">
                  <a:pos x="114" y="94"/>
                </a:cxn>
                <a:cxn ang="0">
                  <a:pos x="140" y="35"/>
                </a:cxn>
                <a:cxn ang="0">
                  <a:pos x="157" y="37"/>
                </a:cxn>
                <a:cxn ang="0">
                  <a:pos x="165" y="57"/>
                </a:cxn>
                <a:cxn ang="0">
                  <a:pos x="154" y="70"/>
                </a:cxn>
                <a:cxn ang="0">
                  <a:pos x="164" y="80"/>
                </a:cxn>
                <a:cxn ang="0">
                  <a:pos x="112" y="141"/>
                </a:cxn>
                <a:cxn ang="0">
                  <a:pos x="11" y="128"/>
                </a:cxn>
                <a:cxn ang="0">
                  <a:pos x="0" y="20"/>
                </a:cxn>
                <a:cxn ang="0">
                  <a:pos x="13" y="27"/>
                </a:cxn>
                <a:cxn ang="0">
                  <a:pos x="9" y="1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24" y="64"/>
                </a:cxn>
                <a:cxn ang="0">
                  <a:pos x="11" y="128"/>
                </a:cxn>
              </a:cxnLst>
              <a:rect l="0" t="0" r="r" b="b"/>
              <a:pathLst>
                <a:path w="165" h="141">
                  <a:moveTo>
                    <a:pt x="112" y="141"/>
                  </a:moveTo>
                  <a:cubicBezTo>
                    <a:pt x="114" y="94"/>
                    <a:pt x="114" y="94"/>
                    <a:pt x="114" y="94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6"/>
                    <a:pt x="151" y="37"/>
                    <a:pt x="157" y="37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64" y="80"/>
                    <a:pt x="164" y="80"/>
                    <a:pt x="164" y="80"/>
                  </a:cubicBezTo>
                  <a:lnTo>
                    <a:pt x="112" y="141"/>
                  </a:lnTo>
                  <a:close/>
                  <a:moveTo>
                    <a:pt x="11" y="12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1"/>
                    <a:pt x="30" y="2"/>
                  </a:cubicBezTo>
                  <a:cubicBezTo>
                    <a:pt x="24" y="64"/>
                    <a:pt x="24" y="64"/>
                    <a:pt x="24" y="64"/>
                  </a:cubicBezTo>
                  <a:lnTo>
                    <a:pt x="11" y="128"/>
                  </a:lnTo>
                  <a:close/>
                </a:path>
              </a:pathLst>
            </a:custGeom>
            <a:solidFill>
              <a:srgbClr val="1D1D1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$1ïďe">
              <a:extLst>
                <a:ext uri="{FF2B5EF4-FFF2-40B4-BE49-F238E27FC236}">
                  <a16:creationId xmlns:a16="http://schemas.microsoft.com/office/drawing/2014/main" id="{137FE826-B21A-C249-0CBB-4DDEDCD1E7F1}"/>
                </a:ext>
              </a:extLst>
            </p:cNvPr>
            <p:cNvSpPr/>
            <p:nvPr/>
          </p:nvSpPr>
          <p:spPr bwMode="auto">
            <a:xfrm>
              <a:off x="4631503" y="4420396"/>
              <a:ext cx="328590" cy="263698"/>
            </a:xfrm>
            <a:custGeom>
              <a:avLst/>
              <a:gdLst/>
              <a:ahLst/>
              <a:cxnLst>
                <a:cxn ang="0">
                  <a:pos x="77" y="64"/>
                </a:cxn>
                <a:cxn ang="0">
                  <a:pos x="68" y="65"/>
                </a:cxn>
                <a:cxn ang="0">
                  <a:pos x="49" y="27"/>
                </a:cxn>
                <a:cxn ang="0">
                  <a:pos x="6" y="18"/>
                </a:cxn>
                <a:cxn ang="0">
                  <a:pos x="5" y="17"/>
                </a:cxn>
                <a:cxn ang="0">
                  <a:pos x="1" y="7"/>
                </a:cxn>
                <a:cxn ang="0">
                  <a:pos x="42" y="6"/>
                </a:cxn>
                <a:cxn ang="0">
                  <a:pos x="70" y="25"/>
                </a:cxn>
                <a:cxn ang="0">
                  <a:pos x="77" y="64"/>
                </a:cxn>
              </a:cxnLst>
              <a:rect l="0" t="0" r="r" b="b"/>
              <a:pathLst>
                <a:path w="81" h="65">
                  <a:moveTo>
                    <a:pt x="77" y="64"/>
                  </a:moveTo>
                  <a:cubicBezTo>
                    <a:pt x="74" y="65"/>
                    <a:pt x="71" y="65"/>
                    <a:pt x="68" y="65"/>
                  </a:cubicBezTo>
                  <a:cubicBezTo>
                    <a:pt x="68" y="51"/>
                    <a:pt x="61" y="38"/>
                    <a:pt x="49" y="27"/>
                  </a:cubicBezTo>
                  <a:cubicBezTo>
                    <a:pt x="37" y="15"/>
                    <a:pt x="22" y="13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2" y="15"/>
                    <a:pt x="0" y="11"/>
                    <a:pt x="1" y="7"/>
                  </a:cubicBezTo>
                  <a:cubicBezTo>
                    <a:pt x="13" y="1"/>
                    <a:pt x="27" y="0"/>
                    <a:pt x="42" y="6"/>
                  </a:cubicBezTo>
                  <a:cubicBezTo>
                    <a:pt x="53" y="10"/>
                    <a:pt x="62" y="16"/>
                    <a:pt x="70" y="25"/>
                  </a:cubicBezTo>
                  <a:cubicBezTo>
                    <a:pt x="79" y="37"/>
                    <a:pt x="81" y="51"/>
                    <a:pt x="77" y="6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ŝ1íḍê">
              <a:extLst>
                <a:ext uri="{FF2B5EF4-FFF2-40B4-BE49-F238E27FC236}">
                  <a16:creationId xmlns:a16="http://schemas.microsoft.com/office/drawing/2014/main" id="{916615B3-58F1-65ED-87BF-BC01964D7B2F}"/>
                </a:ext>
              </a:extLst>
            </p:cNvPr>
            <p:cNvSpPr/>
            <p:nvPr/>
          </p:nvSpPr>
          <p:spPr bwMode="auto">
            <a:xfrm>
              <a:off x="4229768" y="3308778"/>
              <a:ext cx="1419953" cy="783028"/>
            </a:xfrm>
            <a:custGeom>
              <a:avLst/>
              <a:gdLst/>
              <a:ahLst/>
              <a:cxnLst>
                <a:cxn ang="0">
                  <a:pos x="7074" y="4153"/>
                </a:cxn>
                <a:cxn ang="0">
                  <a:pos x="6792" y="4175"/>
                </a:cxn>
                <a:cxn ang="0">
                  <a:pos x="6425" y="3461"/>
                </a:cxn>
                <a:cxn ang="0">
                  <a:pos x="6425" y="2726"/>
                </a:cxn>
                <a:cxn ang="0">
                  <a:pos x="5776" y="2683"/>
                </a:cxn>
                <a:cxn ang="0">
                  <a:pos x="5754" y="2942"/>
                </a:cxn>
                <a:cxn ang="0">
                  <a:pos x="5321" y="3072"/>
                </a:cxn>
                <a:cxn ang="0">
                  <a:pos x="5711" y="1558"/>
                </a:cxn>
                <a:cxn ang="0">
                  <a:pos x="282" y="2358"/>
                </a:cxn>
                <a:cxn ang="0">
                  <a:pos x="887" y="1752"/>
                </a:cxn>
                <a:cxn ang="0">
                  <a:pos x="0" y="1709"/>
                </a:cxn>
                <a:cxn ang="0">
                  <a:pos x="4521" y="0"/>
                </a:cxn>
                <a:cxn ang="0">
                  <a:pos x="6619" y="65"/>
                </a:cxn>
                <a:cxn ang="0">
                  <a:pos x="6814" y="822"/>
                </a:cxn>
                <a:cxn ang="0">
                  <a:pos x="7074" y="541"/>
                </a:cxn>
                <a:cxn ang="0">
                  <a:pos x="7074" y="1233"/>
                </a:cxn>
                <a:cxn ang="0">
                  <a:pos x="7463" y="1450"/>
                </a:cxn>
                <a:cxn ang="0">
                  <a:pos x="7160" y="1450"/>
                </a:cxn>
                <a:cxn ang="0">
                  <a:pos x="7571" y="2012"/>
                </a:cxn>
                <a:cxn ang="0">
                  <a:pos x="7247" y="4132"/>
                </a:cxn>
                <a:cxn ang="0">
                  <a:pos x="7074" y="4153"/>
                </a:cxn>
              </a:cxnLst>
              <a:rect l="0" t="0" r="r" b="b"/>
              <a:pathLst>
                <a:path w="7571" h="4175">
                  <a:moveTo>
                    <a:pt x="7074" y="4153"/>
                  </a:moveTo>
                  <a:lnTo>
                    <a:pt x="6792" y="4175"/>
                  </a:lnTo>
                  <a:lnTo>
                    <a:pt x="6425" y="3461"/>
                  </a:lnTo>
                  <a:lnTo>
                    <a:pt x="6425" y="2726"/>
                  </a:lnTo>
                  <a:lnTo>
                    <a:pt x="5776" y="2683"/>
                  </a:lnTo>
                  <a:lnTo>
                    <a:pt x="5754" y="2942"/>
                  </a:lnTo>
                  <a:lnTo>
                    <a:pt x="5321" y="3072"/>
                  </a:lnTo>
                  <a:lnTo>
                    <a:pt x="5711" y="1558"/>
                  </a:lnTo>
                  <a:lnTo>
                    <a:pt x="282" y="2358"/>
                  </a:lnTo>
                  <a:lnTo>
                    <a:pt x="887" y="1752"/>
                  </a:lnTo>
                  <a:lnTo>
                    <a:pt x="0" y="1709"/>
                  </a:lnTo>
                  <a:lnTo>
                    <a:pt x="4521" y="0"/>
                  </a:lnTo>
                  <a:lnTo>
                    <a:pt x="6619" y="65"/>
                  </a:lnTo>
                  <a:lnTo>
                    <a:pt x="6814" y="822"/>
                  </a:lnTo>
                  <a:lnTo>
                    <a:pt x="7074" y="541"/>
                  </a:lnTo>
                  <a:lnTo>
                    <a:pt x="7074" y="1233"/>
                  </a:lnTo>
                  <a:lnTo>
                    <a:pt x="7463" y="1450"/>
                  </a:lnTo>
                  <a:lnTo>
                    <a:pt x="7160" y="1450"/>
                  </a:lnTo>
                  <a:lnTo>
                    <a:pt x="7571" y="2012"/>
                  </a:lnTo>
                  <a:lnTo>
                    <a:pt x="7247" y="4132"/>
                  </a:lnTo>
                  <a:lnTo>
                    <a:pt x="7074" y="4153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ṧľíḍê">
              <a:extLst>
                <a:ext uri="{FF2B5EF4-FFF2-40B4-BE49-F238E27FC236}">
                  <a16:creationId xmlns:a16="http://schemas.microsoft.com/office/drawing/2014/main" id="{98568F78-4157-CDF0-1A8C-AA5DA5082995}"/>
                </a:ext>
              </a:extLst>
            </p:cNvPr>
            <p:cNvSpPr/>
            <p:nvPr/>
          </p:nvSpPr>
          <p:spPr bwMode="auto">
            <a:xfrm>
              <a:off x="4521973" y="4818006"/>
              <a:ext cx="527395" cy="616670"/>
            </a:xfrm>
            <a:custGeom>
              <a:avLst/>
              <a:gdLst/>
              <a:ahLst/>
              <a:cxnLst>
                <a:cxn ang="0">
                  <a:pos x="130" y="33"/>
                </a:cxn>
                <a:cxn ang="0">
                  <a:pos x="104" y="92"/>
                </a:cxn>
                <a:cxn ang="0">
                  <a:pos x="102" y="139"/>
                </a:cxn>
                <a:cxn ang="0">
                  <a:pos x="101" y="152"/>
                </a:cxn>
                <a:cxn ang="0">
                  <a:pos x="98" y="152"/>
                </a:cxn>
                <a:cxn ang="0">
                  <a:pos x="93" y="152"/>
                </a:cxn>
                <a:cxn ang="0">
                  <a:pos x="57" y="150"/>
                </a:cxn>
                <a:cxn ang="0">
                  <a:pos x="42" y="147"/>
                </a:cxn>
                <a:cxn ang="0">
                  <a:pos x="14" y="139"/>
                </a:cxn>
                <a:cxn ang="0">
                  <a:pos x="9" y="137"/>
                </a:cxn>
                <a:cxn ang="0">
                  <a:pos x="0" y="134"/>
                </a:cxn>
                <a:cxn ang="0">
                  <a:pos x="1" y="126"/>
                </a:cxn>
                <a:cxn ang="0">
                  <a:pos x="14" y="62"/>
                </a:cxn>
                <a:cxn ang="0">
                  <a:pos x="20" y="0"/>
                </a:cxn>
                <a:cxn ang="0">
                  <a:pos x="80" y="24"/>
                </a:cxn>
                <a:cxn ang="0">
                  <a:pos x="130" y="33"/>
                </a:cxn>
              </a:cxnLst>
              <a:rect l="0" t="0" r="r" b="b"/>
              <a:pathLst>
                <a:path w="130" h="152">
                  <a:moveTo>
                    <a:pt x="130" y="33"/>
                  </a:moveTo>
                  <a:cubicBezTo>
                    <a:pt x="104" y="92"/>
                    <a:pt x="104" y="92"/>
                    <a:pt x="104" y="92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0" y="152"/>
                    <a:pt x="99" y="152"/>
                    <a:pt x="98" y="152"/>
                  </a:cubicBezTo>
                  <a:cubicBezTo>
                    <a:pt x="96" y="152"/>
                    <a:pt x="95" y="152"/>
                    <a:pt x="93" y="152"/>
                  </a:cubicBezTo>
                  <a:cubicBezTo>
                    <a:pt x="81" y="152"/>
                    <a:pt x="69" y="151"/>
                    <a:pt x="57" y="150"/>
                  </a:cubicBezTo>
                  <a:cubicBezTo>
                    <a:pt x="52" y="149"/>
                    <a:pt x="47" y="148"/>
                    <a:pt x="42" y="147"/>
                  </a:cubicBezTo>
                  <a:cubicBezTo>
                    <a:pt x="33" y="145"/>
                    <a:pt x="23" y="142"/>
                    <a:pt x="14" y="139"/>
                  </a:cubicBezTo>
                  <a:cubicBezTo>
                    <a:pt x="12" y="138"/>
                    <a:pt x="11" y="138"/>
                    <a:pt x="9" y="137"/>
                  </a:cubicBezTo>
                  <a:cubicBezTo>
                    <a:pt x="6" y="136"/>
                    <a:pt x="3" y="135"/>
                    <a:pt x="0" y="134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2" y="10"/>
                    <a:pt x="62" y="18"/>
                    <a:pt x="80" y="24"/>
                  </a:cubicBezTo>
                  <a:cubicBezTo>
                    <a:pt x="97" y="28"/>
                    <a:pt x="113" y="31"/>
                    <a:pt x="130" y="33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ṥ1íḓè">
              <a:extLst>
                <a:ext uri="{FF2B5EF4-FFF2-40B4-BE49-F238E27FC236}">
                  <a16:creationId xmlns:a16="http://schemas.microsoft.com/office/drawing/2014/main" id="{A381B396-94B6-652C-CFAB-E04016DE3AEA}"/>
                </a:ext>
              </a:extLst>
            </p:cNvPr>
            <p:cNvSpPr/>
            <p:nvPr/>
          </p:nvSpPr>
          <p:spPr bwMode="auto">
            <a:xfrm>
              <a:off x="4931586" y="4931474"/>
              <a:ext cx="572032" cy="624734"/>
            </a:xfrm>
            <a:custGeom>
              <a:avLst/>
              <a:gdLst/>
              <a:ahLst/>
              <a:cxnLst>
                <a:cxn ang="0">
                  <a:pos x="60" y="154"/>
                </a:cxn>
                <a:cxn ang="0">
                  <a:pos x="8" y="152"/>
                </a:cxn>
                <a:cxn ang="0">
                  <a:pos x="0" y="133"/>
                </a:cxn>
                <a:cxn ang="0">
                  <a:pos x="0" y="124"/>
                </a:cxn>
                <a:cxn ang="0">
                  <a:pos x="1" y="111"/>
                </a:cxn>
                <a:cxn ang="0">
                  <a:pos x="53" y="50"/>
                </a:cxn>
                <a:cxn ang="0">
                  <a:pos x="43" y="40"/>
                </a:cxn>
                <a:cxn ang="0">
                  <a:pos x="54" y="27"/>
                </a:cxn>
                <a:cxn ang="0">
                  <a:pos x="46" y="7"/>
                </a:cxn>
                <a:cxn ang="0">
                  <a:pos x="86" y="8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141" y="3"/>
                </a:cxn>
                <a:cxn ang="0">
                  <a:pos x="96" y="91"/>
                </a:cxn>
                <a:cxn ang="0">
                  <a:pos x="97" y="148"/>
                </a:cxn>
                <a:cxn ang="0">
                  <a:pos x="60" y="154"/>
                </a:cxn>
              </a:cxnLst>
              <a:rect l="0" t="0" r="r" b="b"/>
              <a:pathLst>
                <a:path w="141" h="154">
                  <a:moveTo>
                    <a:pt x="60" y="154"/>
                  </a:moveTo>
                  <a:cubicBezTo>
                    <a:pt x="8" y="152"/>
                    <a:pt x="8" y="152"/>
                    <a:pt x="8" y="15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0" y="8"/>
                    <a:pt x="73" y="9"/>
                    <a:pt x="86" y="8"/>
                  </a:cubicBezTo>
                  <a:cubicBezTo>
                    <a:pt x="100" y="7"/>
                    <a:pt x="116" y="4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148"/>
                    <a:pt x="97" y="148"/>
                    <a:pt x="97" y="148"/>
                  </a:cubicBezTo>
                  <a:lnTo>
                    <a:pt x="60" y="15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slidê">
              <a:extLst>
                <a:ext uri="{FF2B5EF4-FFF2-40B4-BE49-F238E27FC236}">
                  <a16:creationId xmlns:a16="http://schemas.microsoft.com/office/drawing/2014/main" id="{F2B7C599-0C20-3296-8C5B-304D156D3312}"/>
                </a:ext>
              </a:extLst>
            </p:cNvPr>
            <p:cNvSpPr/>
            <p:nvPr/>
          </p:nvSpPr>
          <p:spPr bwMode="auto">
            <a:xfrm>
              <a:off x="4809865" y="4095932"/>
              <a:ext cx="547838" cy="584036"/>
            </a:xfrm>
            <a:custGeom>
              <a:avLst/>
              <a:gdLst/>
              <a:ahLst/>
              <a:cxnLst>
                <a:cxn ang="0">
                  <a:pos x="33" y="144"/>
                </a:cxn>
                <a:cxn ang="0">
                  <a:pos x="26" y="105"/>
                </a:cxn>
                <a:cxn ang="0">
                  <a:pos x="17" y="58"/>
                </a:cxn>
                <a:cxn ang="0">
                  <a:pos x="0" y="22"/>
                </a:cxn>
                <a:cxn ang="0">
                  <a:pos x="58" y="5"/>
                </a:cxn>
                <a:cxn ang="0">
                  <a:pos x="102" y="0"/>
                </a:cxn>
                <a:cxn ang="0">
                  <a:pos x="126" y="34"/>
                </a:cxn>
                <a:cxn ang="0">
                  <a:pos x="129" y="90"/>
                </a:cxn>
                <a:cxn ang="0">
                  <a:pos x="117" y="115"/>
                </a:cxn>
                <a:cxn ang="0">
                  <a:pos x="81" y="132"/>
                </a:cxn>
                <a:cxn ang="0">
                  <a:pos x="33" y="144"/>
                </a:cxn>
              </a:cxnLst>
              <a:rect l="0" t="0" r="r" b="b"/>
              <a:pathLst>
                <a:path w="135" h="144">
                  <a:moveTo>
                    <a:pt x="33" y="144"/>
                  </a:moveTo>
                  <a:cubicBezTo>
                    <a:pt x="37" y="131"/>
                    <a:pt x="35" y="117"/>
                    <a:pt x="26" y="105"/>
                  </a:cubicBezTo>
                  <a:cubicBezTo>
                    <a:pt x="25" y="96"/>
                    <a:pt x="22" y="80"/>
                    <a:pt x="17" y="58"/>
                  </a:cubicBezTo>
                  <a:cubicBezTo>
                    <a:pt x="13" y="39"/>
                    <a:pt x="7" y="28"/>
                    <a:pt x="0" y="22"/>
                  </a:cubicBezTo>
                  <a:cubicBezTo>
                    <a:pt x="17" y="13"/>
                    <a:pt x="36" y="8"/>
                    <a:pt x="58" y="5"/>
                  </a:cubicBezTo>
                  <a:cubicBezTo>
                    <a:pt x="73" y="3"/>
                    <a:pt x="87" y="1"/>
                    <a:pt x="102" y="0"/>
                  </a:cubicBezTo>
                  <a:cubicBezTo>
                    <a:pt x="111" y="9"/>
                    <a:pt x="119" y="20"/>
                    <a:pt x="126" y="34"/>
                  </a:cubicBezTo>
                  <a:cubicBezTo>
                    <a:pt x="134" y="52"/>
                    <a:pt x="135" y="71"/>
                    <a:pt x="129" y="90"/>
                  </a:cubicBezTo>
                  <a:cubicBezTo>
                    <a:pt x="125" y="99"/>
                    <a:pt x="121" y="107"/>
                    <a:pt x="117" y="115"/>
                  </a:cubicBezTo>
                  <a:cubicBezTo>
                    <a:pt x="106" y="121"/>
                    <a:pt x="94" y="127"/>
                    <a:pt x="81" y="132"/>
                  </a:cubicBezTo>
                  <a:cubicBezTo>
                    <a:pt x="65" y="139"/>
                    <a:pt x="49" y="143"/>
                    <a:pt x="33" y="144"/>
                  </a:cubicBezTo>
                  <a:close/>
                </a:path>
              </a:pathLst>
            </a:custGeom>
            <a:solidFill>
              <a:srgbClr val="CC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ŝļiḓè">
              <a:extLst>
                <a:ext uri="{FF2B5EF4-FFF2-40B4-BE49-F238E27FC236}">
                  <a16:creationId xmlns:a16="http://schemas.microsoft.com/office/drawing/2014/main" id="{5D95373A-BE6B-D3A3-7641-F9373FF950B6}"/>
                </a:ext>
              </a:extLst>
            </p:cNvPr>
            <p:cNvSpPr/>
            <p:nvPr/>
          </p:nvSpPr>
          <p:spPr bwMode="auto">
            <a:xfrm>
              <a:off x="4655885" y="4473098"/>
              <a:ext cx="251507" cy="21512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3" y="14"/>
                </a:cxn>
                <a:cxn ang="0">
                  <a:pos x="62" y="52"/>
                </a:cxn>
                <a:cxn ang="0">
                  <a:pos x="56" y="52"/>
                </a:cxn>
                <a:cxn ang="0">
                  <a:pos x="47" y="53"/>
                </a:cxn>
                <a:cxn ang="0">
                  <a:pos x="47" y="49"/>
                </a:cxn>
                <a:cxn ang="0">
                  <a:pos x="2" y="8"/>
                </a:cxn>
                <a:cxn ang="0">
                  <a:pos x="0" y="5"/>
                </a:cxn>
              </a:cxnLst>
              <a:rect l="0" t="0" r="r" b="b"/>
              <a:pathLst>
                <a:path w="62" h="53">
                  <a:moveTo>
                    <a:pt x="0" y="5"/>
                  </a:moveTo>
                  <a:cubicBezTo>
                    <a:pt x="16" y="0"/>
                    <a:pt x="31" y="2"/>
                    <a:pt x="43" y="14"/>
                  </a:cubicBezTo>
                  <a:cubicBezTo>
                    <a:pt x="55" y="25"/>
                    <a:pt x="62" y="38"/>
                    <a:pt x="62" y="52"/>
                  </a:cubicBezTo>
                  <a:cubicBezTo>
                    <a:pt x="60" y="52"/>
                    <a:pt x="58" y="52"/>
                    <a:pt x="56" y="52"/>
                  </a:cubicBezTo>
                  <a:cubicBezTo>
                    <a:pt x="53" y="53"/>
                    <a:pt x="50" y="53"/>
                    <a:pt x="47" y="53"/>
                  </a:cubicBezTo>
                  <a:cubicBezTo>
                    <a:pt x="47" y="51"/>
                    <a:pt x="47" y="50"/>
                    <a:pt x="47" y="49"/>
                  </a:cubicBezTo>
                  <a:cubicBezTo>
                    <a:pt x="39" y="25"/>
                    <a:pt x="25" y="12"/>
                    <a:pt x="2" y="8"/>
                  </a:cubicBezTo>
                  <a:cubicBezTo>
                    <a:pt x="2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A4282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ŝ1ïdé">
              <a:extLst>
                <a:ext uri="{FF2B5EF4-FFF2-40B4-BE49-F238E27FC236}">
                  <a16:creationId xmlns:a16="http://schemas.microsoft.com/office/drawing/2014/main" id="{0A752EF4-615A-031F-032B-E569673E0F85}"/>
                </a:ext>
              </a:extLst>
            </p:cNvPr>
            <p:cNvSpPr/>
            <p:nvPr/>
          </p:nvSpPr>
          <p:spPr bwMode="auto">
            <a:xfrm>
              <a:off x="4282658" y="3600983"/>
              <a:ext cx="1018218" cy="288079"/>
            </a:xfrm>
            <a:custGeom>
              <a:avLst/>
              <a:gdLst/>
              <a:ahLst/>
              <a:cxnLst>
                <a:cxn ang="0">
                  <a:pos x="5039" y="1514"/>
                </a:cxn>
                <a:cxn ang="0">
                  <a:pos x="5018" y="1536"/>
                </a:cxn>
                <a:cxn ang="0">
                  <a:pos x="5018" y="541"/>
                </a:cxn>
                <a:cxn ang="0">
                  <a:pos x="670" y="843"/>
                </a:cxn>
                <a:cxn ang="0">
                  <a:pos x="0" y="800"/>
                </a:cxn>
                <a:cxn ang="0">
                  <a:pos x="5429" y="0"/>
                </a:cxn>
                <a:cxn ang="0">
                  <a:pos x="5039" y="1514"/>
                </a:cxn>
              </a:cxnLst>
              <a:rect l="0" t="0" r="r" b="b"/>
              <a:pathLst>
                <a:path w="5429" h="1536">
                  <a:moveTo>
                    <a:pt x="5039" y="1514"/>
                  </a:moveTo>
                  <a:lnTo>
                    <a:pt x="5018" y="1536"/>
                  </a:lnTo>
                  <a:lnTo>
                    <a:pt x="5018" y="541"/>
                  </a:lnTo>
                  <a:lnTo>
                    <a:pt x="670" y="843"/>
                  </a:lnTo>
                  <a:lnTo>
                    <a:pt x="0" y="800"/>
                  </a:lnTo>
                  <a:lnTo>
                    <a:pt x="5429" y="0"/>
                  </a:lnTo>
                  <a:lnTo>
                    <a:pt x="5039" y="1514"/>
                  </a:lnTo>
                  <a:close/>
                </a:path>
              </a:pathLst>
            </a:custGeom>
            <a:solidFill>
              <a:srgbClr val="593C1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Sḻïḑè">
              <a:extLst>
                <a:ext uri="{FF2B5EF4-FFF2-40B4-BE49-F238E27FC236}">
                  <a16:creationId xmlns:a16="http://schemas.microsoft.com/office/drawing/2014/main" id="{896A5EE9-D7B5-107A-77CC-A16812224985}"/>
                </a:ext>
              </a:extLst>
            </p:cNvPr>
            <p:cNvSpPr/>
            <p:nvPr/>
          </p:nvSpPr>
          <p:spPr bwMode="auto">
            <a:xfrm>
              <a:off x="4505656" y="5361530"/>
              <a:ext cx="425930" cy="109530"/>
            </a:xfrm>
            <a:custGeom>
              <a:avLst/>
              <a:gdLst/>
              <a:ahLst/>
              <a:cxnLst>
                <a:cxn ang="0">
                  <a:pos x="105" y="27"/>
                </a:cxn>
                <a:cxn ang="0">
                  <a:pos x="102" y="27"/>
                </a:cxn>
                <a:cxn ang="0">
                  <a:pos x="102" y="18"/>
                </a:cxn>
                <a:cxn ang="0">
                  <a:pos x="105" y="18"/>
                </a:cxn>
                <a:cxn ang="0">
                  <a:pos x="105" y="27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13" y="3"/>
                </a:cxn>
                <a:cxn ang="0">
                  <a:pos x="12" y="13"/>
                </a:cxn>
                <a:cxn ang="0">
                  <a:pos x="0" y="7"/>
                </a:cxn>
                <a:cxn ang="0">
                  <a:pos x="46" y="13"/>
                </a:cxn>
                <a:cxn ang="0">
                  <a:pos x="46" y="23"/>
                </a:cxn>
                <a:cxn ang="0">
                  <a:pos x="18" y="15"/>
                </a:cxn>
                <a:cxn ang="0">
                  <a:pos x="18" y="5"/>
                </a:cxn>
                <a:cxn ang="0">
                  <a:pos x="46" y="13"/>
                </a:cxn>
                <a:cxn ang="0">
                  <a:pos x="59" y="24"/>
                </a:cxn>
                <a:cxn ang="0">
                  <a:pos x="61" y="16"/>
                </a:cxn>
                <a:cxn ang="0">
                  <a:pos x="97" y="18"/>
                </a:cxn>
                <a:cxn ang="0">
                  <a:pos x="96" y="27"/>
                </a:cxn>
                <a:cxn ang="0">
                  <a:pos x="83" y="26"/>
                </a:cxn>
                <a:cxn ang="0">
                  <a:pos x="61" y="24"/>
                </a:cxn>
                <a:cxn ang="0">
                  <a:pos x="59" y="24"/>
                </a:cxn>
              </a:cxnLst>
              <a:rect l="0" t="0" r="r" b="b"/>
              <a:pathLst>
                <a:path w="105" h="27">
                  <a:moveTo>
                    <a:pt x="105" y="27"/>
                  </a:moveTo>
                  <a:cubicBezTo>
                    <a:pt x="104" y="27"/>
                    <a:pt x="103" y="27"/>
                    <a:pt x="102" y="27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3" y="18"/>
                    <a:pt x="104" y="18"/>
                    <a:pt x="105" y="18"/>
                  </a:cubicBezTo>
                  <a:lnTo>
                    <a:pt x="105" y="27"/>
                  </a:lnTo>
                  <a:close/>
                  <a:moveTo>
                    <a:pt x="0" y="7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10" y="2"/>
                    <a:pt x="13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2"/>
                    <a:pt x="5" y="9"/>
                    <a:pt x="0" y="7"/>
                  </a:cubicBezTo>
                  <a:close/>
                  <a:moveTo>
                    <a:pt x="46" y="1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36" y="21"/>
                    <a:pt x="26" y="19"/>
                    <a:pt x="18" y="1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7" y="8"/>
                    <a:pt x="37" y="11"/>
                    <a:pt x="46" y="13"/>
                  </a:cubicBezTo>
                  <a:close/>
                  <a:moveTo>
                    <a:pt x="59" y="24"/>
                  </a:moveTo>
                  <a:cubicBezTo>
                    <a:pt x="61" y="16"/>
                    <a:pt x="61" y="16"/>
                    <a:pt x="61" y="16"/>
                  </a:cubicBezTo>
                  <a:cubicBezTo>
                    <a:pt x="73" y="17"/>
                    <a:pt x="85" y="18"/>
                    <a:pt x="97" y="18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1" y="27"/>
                    <a:pt x="87" y="27"/>
                    <a:pt x="83" y="26"/>
                  </a:cubicBezTo>
                  <a:cubicBezTo>
                    <a:pt x="76" y="25"/>
                    <a:pt x="68" y="25"/>
                    <a:pt x="61" y="24"/>
                  </a:cubicBezTo>
                  <a:cubicBezTo>
                    <a:pt x="60" y="24"/>
                    <a:pt x="60" y="24"/>
                    <a:pt x="59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şľîďé">
              <a:extLst>
                <a:ext uri="{FF2B5EF4-FFF2-40B4-BE49-F238E27FC236}">
                  <a16:creationId xmlns:a16="http://schemas.microsoft.com/office/drawing/2014/main" id="{1CA67050-2039-1352-A4C2-FD53EB6058B3}"/>
                </a:ext>
              </a:extLst>
            </p:cNvPr>
            <p:cNvSpPr/>
            <p:nvPr/>
          </p:nvSpPr>
          <p:spPr bwMode="auto">
            <a:xfrm>
              <a:off x="4331233" y="3702449"/>
              <a:ext cx="1237278" cy="1265598"/>
            </a:xfrm>
            <a:custGeom>
              <a:avLst/>
              <a:gdLst/>
              <a:ahLst/>
              <a:cxnLst>
                <a:cxn ang="0">
                  <a:pos x="220" y="97"/>
                </a:cxn>
                <a:cxn ang="0">
                  <a:pos x="129" y="81"/>
                </a:cxn>
                <a:cxn ang="0">
                  <a:pos x="38" y="129"/>
                </a:cxn>
                <a:cxn ang="0">
                  <a:pos x="24" y="143"/>
                </a:cxn>
                <a:cxn ang="0">
                  <a:pos x="16" y="123"/>
                </a:cxn>
                <a:cxn ang="0">
                  <a:pos x="5" y="50"/>
                </a:cxn>
                <a:cxn ang="0">
                  <a:pos x="19" y="14"/>
                </a:cxn>
                <a:cxn ang="0">
                  <a:pos x="220" y="0"/>
                </a:cxn>
                <a:cxn ang="0">
                  <a:pos x="220" y="46"/>
                </a:cxn>
                <a:cxn ang="0">
                  <a:pos x="221" y="45"/>
                </a:cxn>
                <a:cxn ang="0">
                  <a:pos x="241" y="39"/>
                </a:cxn>
                <a:cxn ang="0">
                  <a:pos x="242" y="27"/>
                </a:cxn>
                <a:cxn ang="0">
                  <a:pos x="272" y="29"/>
                </a:cxn>
                <a:cxn ang="0">
                  <a:pos x="272" y="63"/>
                </a:cxn>
                <a:cxn ang="0">
                  <a:pos x="289" y="96"/>
                </a:cxn>
                <a:cxn ang="0">
                  <a:pos x="302" y="95"/>
                </a:cxn>
                <a:cxn ang="0">
                  <a:pos x="304" y="193"/>
                </a:cxn>
                <a:cxn ang="0">
                  <a:pos x="282" y="303"/>
                </a:cxn>
                <a:cxn ang="0">
                  <a:pos x="282" y="303"/>
                </a:cxn>
                <a:cxn ang="0">
                  <a:pos x="234" y="311"/>
                </a:cxn>
                <a:cxn ang="0">
                  <a:pos x="194" y="310"/>
                </a:cxn>
                <a:cxn ang="0">
                  <a:pos x="177" y="308"/>
                </a:cxn>
                <a:cxn ang="0">
                  <a:pos x="127" y="299"/>
                </a:cxn>
                <a:cxn ang="0">
                  <a:pos x="67" y="275"/>
                </a:cxn>
                <a:cxn ang="0">
                  <a:pos x="63" y="273"/>
                </a:cxn>
                <a:cxn ang="0">
                  <a:pos x="49" y="269"/>
                </a:cxn>
                <a:cxn ang="0">
                  <a:pos x="47" y="268"/>
                </a:cxn>
                <a:cxn ang="0">
                  <a:pos x="43" y="260"/>
                </a:cxn>
                <a:cxn ang="0">
                  <a:pos x="44" y="250"/>
                </a:cxn>
                <a:cxn ang="0">
                  <a:pos x="64" y="258"/>
                </a:cxn>
                <a:cxn ang="0">
                  <a:pos x="84" y="263"/>
                </a:cxn>
                <a:cxn ang="0">
                  <a:pos x="129" y="269"/>
                </a:cxn>
                <a:cxn ang="0">
                  <a:pos x="207" y="240"/>
                </a:cxn>
                <a:cxn ang="0">
                  <a:pos x="235" y="212"/>
                </a:cxn>
                <a:cxn ang="0">
                  <a:pos x="247" y="187"/>
                </a:cxn>
                <a:cxn ang="0">
                  <a:pos x="244" y="131"/>
                </a:cxn>
                <a:cxn ang="0">
                  <a:pos x="220" y="97"/>
                </a:cxn>
              </a:cxnLst>
              <a:rect l="0" t="0" r="r" b="b"/>
              <a:pathLst>
                <a:path w="305" h="312">
                  <a:moveTo>
                    <a:pt x="220" y="97"/>
                  </a:moveTo>
                  <a:cubicBezTo>
                    <a:pt x="198" y="76"/>
                    <a:pt x="167" y="71"/>
                    <a:pt x="129" y="81"/>
                  </a:cubicBezTo>
                  <a:cubicBezTo>
                    <a:pt x="94" y="90"/>
                    <a:pt x="64" y="106"/>
                    <a:pt x="38" y="129"/>
                  </a:cubicBezTo>
                  <a:cubicBezTo>
                    <a:pt x="33" y="133"/>
                    <a:pt x="29" y="138"/>
                    <a:pt x="24" y="143"/>
                  </a:cubicBezTo>
                  <a:cubicBezTo>
                    <a:pt x="22" y="136"/>
                    <a:pt x="19" y="129"/>
                    <a:pt x="16" y="123"/>
                  </a:cubicBezTo>
                  <a:cubicBezTo>
                    <a:pt x="4" y="100"/>
                    <a:pt x="0" y="76"/>
                    <a:pt x="5" y="50"/>
                  </a:cubicBezTo>
                  <a:cubicBezTo>
                    <a:pt x="7" y="36"/>
                    <a:pt x="11" y="24"/>
                    <a:pt x="19" y="14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1" y="45"/>
                    <a:pt x="221" y="45"/>
                    <a:pt x="221" y="45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2" y="27"/>
                    <a:pt x="242" y="27"/>
                    <a:pt x="242" y="27"/>
                  </a:cubicBezTo>
                  <a:cubicBezTo>
                    <a:pt x="272" y="29"/>
                    <a:pt x="272" y="29"/>
                    <a:pt x="272" y="29"/>
                  </a:cubicBezTo>
                  <a:cubicBezTo>
                    <a:pt x="272" y="63"/>
                    <a:pt x="272" y="63"/>
                    <a:pt x="272" y="63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4" y="130"/>
                    <a:pt x="305" y="162"/>
                    <a:pt x="304" y="193"/>
                  </a:cubicBezTo>
                  <a:cubicBezTo>
                    <a:pt x="303" y="228"/>
                    <a:pt x="296" y="265"/>
                    <a:pt x="282" y="303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64" y="307"/>
                    <a:pt x="248" y="310"/>
                    <a:pt x="234" y="311"/>
                  </a:cubicBezTo>
                  <a:cubicBezTo>
                    <a:pt x="221" y="312"/>
                    <a:pt x="208" y="311"/>
                    <a:pt x="194" y="310"/>
                  </a:cubicBezTo>
                  <a:cubicBezTo>
                    <a:pt x="188" y="310"/>
                    <a:pt x="182" y="309"/>
                    <a:pt x="177" y="308"/>
                  </a:cubicBezTo>
                  <a:cubicBezTo>
                    <a:pt x="160" y="306"/>
                    <a:pt x="144" y="303"/>
                    <a:pt x="127" y="299"/>
                  </a:cubicBezTo>
                  <a:cubicBezTo>
                    <a:pt x="109" y="293"/>
                    <a:pt x="89" y="285"/>
                    <a:pt x="67" y="275"/>
                  </a:cubicBezTo>
                  <a:cubicBezTo>
                    <a:pt x="65" y="274"/>
                    <a:pt x="64" y="274"/>
                    <a:pt x="63" y="273"/>
                  </a:cubicBezTo>
                  <a:cubicBezTo>
                    <a:pt x="57" y="273"/>
                    <a:pt x="53" y="272"/>
                    <a:pt x="49" y="269"/>
                  </a:cubicBezTo>
                  <a:cubicBezTo>
                    <a:pt x="48" y="269"/>
                    <a:pt x="48" y="268"/>
                    <a:pt x="47" y="268"/>
                  </a:cubicBezTo>
                  <a:cubicBezTo>
                    <a:pt x="44" y="266"/>
                    <a:pt x="43" y="263"/>
                    <a:pt x="43" y="260"/>
                  </a:cubicBezTo>
                  <a:cubicBezTo>
                    <a:pt x="43" y="257"/>
                    <a:pt x="43" y="253"/>
                    <a:pt x="44" y="250"/>
                  </a:cubicBezTo>
                  <a:cubicBezTo>
                    <a:pt x="50" y="253"/>
                    <a:pt x="57" y="255"/>
                    <a:pt x="64" y="258"/>
                  </a:cubicBezTo>
                  <a:cubicBezTo>
                    <a:pt x="71" y="260"/>
                    <a:pt x="78" y="261"/>
                    <a:pt x="84" y="263"/>
                  </a:cubicBezTo>
                  <a:cubicBezTo>
                    <a:pt x="99" y="267"/>
                    <a:pt x="114" y="269"/>
                    <a:pt x="129" y="269"/>
                  </a:cubicBezTo>
                  <a:cubicBezTo>
                    <a:pt x="156" y="268"/>
                    <a:pt x="182" y="258"/>
                    <a:pt x="207" y="240"/>
                  </a:cubicBezTo>
                  <a:cubicBezTo>
                    <a:pt x="218" y="232"/>
                    <a:pt x="227" y="222"/>
                    <a:pt x="235" y="212"/>
                  </a:cubicBezTo>
                  <a:cubicBezTo>
                    <a:pt x="239" y="204"/>
                    <a:pt x="243" y="196"/>
                    <a:pt x="247" y="187"/>
                  </a:cubicBezTo>
                  <a:cubicBezTo>
                    <a:pt x="253" y="168"/>
                    <a:pt x="252" y="149"/>
                    <a:pt x="244" y="131"/>
                  </a:cubicBezTo>
                  <a:cubicBezTo>
                    <a:pt x="237" y="117"/>
                    <a:pt x="229" y="106"/>
                    <a:pt x="220" y="97"/>
                  </a:cubicBezTo>
                  <a:close/>
                </a:path>
              </a:pathLst>
            </a:custGeom>
            <a:solidFill>
              <a:srgbClr val="F7A56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$ľïḍê">
              <a:extLst>
                <a:ext uri="{FF2B5EF4-FFF2-40B4-BE49-F238E27FC236}">
                  <a16:creationId xmlns:a16="http://schemas.microsoft.com/office/drawing/2014/main" id="{6473C5EC-1155-1FE6-4945-48334AE2F5FA}"/>
                </a:ext>
              </a:extLst>
            </p:cNvPr>
            <p:cNvSpPr/>
            <p:nvPr/>
          </p:nvSpPr>
          <p:spPr bwMode="auto">
            <a:xfrm>
              <a:off x="4651759" y="4923410"/>
              <a:ext cx="275888" cy="567906"/>
            </a:xfrm>
            <a:custGeom>
              <a:avLst/>
              <a:gdLst/>
              <a:ahLst/>
              <a:cxnLst>
                <a:cxn ang="0">
                  <a:pos x="17" y="25"/>
                </a:cxn>
                <a:cxn ang="0">
                  <a:pos x="23" y="57"/>
                </a:cxn>
                <a:cxn ang="0">
                  <a:pos x="38" y="82"/>
                </a:cxn>
                <a:cxn ang="0">
                  <a:pos x="62" y="102"/>
                </a:cxn>
                <a:cxn ang="0">
                  <a:pos x="68" y="132"/>
                </a:cxn>
                <a:cxn ang="0">
                  <a:pos x="35" y="140"/>
                </a:cxn>
                <a:cxn ang="0">
                  <a:pos x="3" y="84"/>
                </a:cxn>
                <a:cxn ang="0">
                  <a:pos x="0" y="53"/>
                </a:cxn>
                <a:cxn ang="0">
                  <a:pos x="5" y="21"/>
                </a:cxn>
                <a:cxn ang="0">
                  <a:pos x="3" y="12"/>
                </a:cxn>
                <a:cxn ang="0">
                  <a:pos x="18" y="0"/>
                </a:cxn>
                <a:cxn ang="0">
                  <a:pos x="28" y="18"/>
                </a:cxn>
                <a:cxn ang="0">
                  <a:pos x="17" y="25"/>
                </a:cxn>
              </a:cxnLst>
              <a:rect l="0" t="0" r="r" b="b"/>
              <a:pathLst>
                <a:path w="68" h="140">
                  <a:moveTo>
                    <a:pt x="17" y="25"/>
                  </a:moveTo>
                  <a:cubicBezTo>
                    <a:pt x="17" y="37"/>
                    <a:pt x="19" y="48"/>
                    <a:pt x="23" y="57"/>
                  </a:cubicBezTo>
                  <a:cubicBezTo>
                    <a:pt x="26" y="64"/>
                    <a:pt x="31" y="73"/>
                    <a:pt x="38" y="82"/>
                  </a:cubicBezTo>
                  <a:cubicBezTo>
                    <a:pt x="46" y="91"/>
                    <a:pt x="54" y="98"/>
                    <a:pt x="62" y="10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19" y="126"/>
                    <a:pt x="8" y="108"/>
                    <a:pt x="3" y="84"/>
                  </a:cubicBezTo>
                  <a:cubicBezTo>
                    <a:pt x="1" y="73"/>
                    <a:pt x="0" y="62"/>
                    <a:pt x="0" y="53"/>
                  </a:cubicBezTo>
                  <a:cubicBezTo>
                    <a:pt x="0" y="44"/>
                    <a:pt x="2" y="33"/>
                    <a:pt x="5" y="2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18"/>
                    <a:pt x="28" y="18"/>
                    <a:pt x="28" y="18"/>
                  </a:cubicBezTo>
                  <a:lnTo>
                    <a:pt x="17" y="25"/>
                  </a:lnTo>
                  <a:close/>
                </a:path>
              </a:pathLst>
            </a:custGeom>
            <a:solidFill>
              <a:srgbClr val="88888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ṧḷídé">
              <a:extLst>
                <a:ext uri="{FF2B5EF4-FFF2-40B4-BE49-F238E27FC236}">
                  <a16:creationId xmlns:a16="http://schemas.microsoft.com/office/drawing/2014/main" id="{7CD477E5-B6C9-C893-D24F-31DCCDB8D473}"/>
                </a:ext>
              </a:extLst>
            </p:cNvPr>
            <p:cNvSpPr/>
            <p:nvPr/>
          </p:nvSpPr>
          <p:spPr bwMode="auto">
            <a:xfrm>
              <a:off x="4627377" y="4911219"/>
              <a:ext cx="280015" cy="600353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21" y="0"/>
                </a:cxn>
                <a:cxn ang="0">
                  <a:pos x="6" y="12"/>
                </a:cxn>
                <a:cxn ang="0">
                  <a:pos x="8" y="21"/>
                </a:cxn>
                <a:cxn ang="0">
                  <a:pos x="5" y="92"/>
                </a:cxn>
                <a:cxn ang="0">
                  <a:pos x="37" y="148"/>
                </a:cxn>
                <a:cxn ang="0">
                  <a:pos x="69" y="140"/>
                </a:cxn>
                <a:cxn ang="0">
                  <a:pos x="64" y="110"/>
                </a:cxn>
                <a:cxn ang="0">
                  <a:pos x="40" y="90"/>
                </a:cxn>
                <a:cxn ang="0">
                  <a:pos x="20" y="24"/>
                </a:cxn>
                <a:cxn ang="0">
                  <a:pos x="31" y="18"/>
                </a:cxn>
              </a:cxnLst>
              <a:rect l="0" t="0" r="r" b="b"/>
              <a:pathLst>
                <a:path w="69" h="148">
                  <a:moveTo>
                    <a:pt x="31" y="18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" y="45"/>
                    <a:pt x="0" y="69"/>
                    <a:pt x="5" y="92"/>
                  </a:cubicBezTo>
                  <a:cubicBezTo>
                    <a:pt x="10" y="116"/>
                    <a:pt x="20" y="134"/>
                    <a:pt x="37" y="148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55" y="105"/>
                    <a:pt x="47" y="99"/>
                    <a:pt x="40" y="90"/>
                  </a:cubicBezTo>
                  <a:cubicBezTo>
                    <a:pt x="27" y="73"/>
                    <a:pt x="20" y="52"/>
                    <a:pt x="20" y="24"/>
                  </a:cubicBezTo>
                  <a:lnTo>
                    <a:pt x="31" y="18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ṩ1ïḑé">
              <a:extLst>
                <a:ext uri="{FF2B5EF4-FFF2-40B4-BE49-F238E27FC236}">
                  <a16:creationId xmlns:a16="http://schemas.microsoft.com/office/drawing/2014/main" id="{D613B298-C45A-5686-3EE0-98DEA2CC1A8C}"/>
                </a:ext>
              </a:extLst>
            </p:cNvPr>
            <p:cNvSpPr/>
            <p:nvPr/>
          </p:nvSpPr>
          <p:spPr bwMode="auto">
            <a:xfrm>
              <a:off x="3860666" y="4428461"/>
              <a:ext cx="754520" cy="758646"/>
            </a:xfrm>
            <a:custGeom>
              <a:avLst/>
              <a:gdLst/>
              <a:ahLst/>
              <a:cxnLst>
                <a:cxn ang="0">
                  <a:pos x="2639" y="692"/>
                </a:cxn>
                <a:cxn ang="0">
                  <a:pos x="3634" y="3331"/>
                </a:cxn>
                <a:cxn ang="0">
                  <a:pos x="4023" y="4045"/>
                </a:cxn>
                <a:cxn ang="0">
                  <a:pos x="1384" y="4045"/>
                </a:cxn>
                <a:cxn ang="0">
                  <a:pos x="0" y="628"/>
                </a:cxn>
                <a:cxn ang="0">
                  <a:pos x="2682" y="0"/>
                </a:cxn>
                <a:cxn ang="0">
                  <a:pos x="2639" y="692"/>
                </a:cxn>
              </a:cxnLst>
              <a:rect l="0" t="0" r="r" b="b"/>
              <a:pathLst>
                <a:path w="4023" h="4045">
                  <a:moveTo>
                    <a:pt x="2639" y="692"/>
                  </a:moveTo>
                  <a:lnTo>
                    <a:pt x="3634" y="3331"/>
                  </a:lnTo>
                  <a:lnTo>
                    <a:pt x="4023" y="4045"/>
                  </a:lnTo>
                  <a:lnTo>
                    <a:pt x="1384" y="4045"/>
                  </a:lnTo>
                  <a:lnTo>
                    <a:pt x="0" y="628"/>
                  </a:lnTo>
                  <a:lnTo>
                    <a:pt x="2682" y="0"/>
                  </a:lnTo>
                  <a:lnTo>
                    <a:pt x="2639" y="69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ṥľídê">
              <a:extLst>
                <a:ext uri="{FF2B5EF4-FFF2-40B4-BE49-F238E27FC236}">
                  <a16:creationId xmlns:a16="http://schemas.microsoft.com/office/drawing/2014/main" id="{5F7D4D81-9D1B-524D-7E31-33711434CC09}"/>
                </a:ext>
              </a:extLst>
            </p:cNvPr>
            <p:cNvSpPr/>
            <p:nvPr/>
          </p:nvSpPr>
          <p:spPr bwMode="auto">
            <a:xfrm>
              <a:off x="3811903" y="4412332"/>
              <a:ext cx="754708" cy="758646"/>
            </a:xfrm>
            <a:custGeom>
              <a:avLst/>
              <a:gdLst/>
              <a:ahLst/>
              <a:cxnLst>
                <a:cxn ang="0">
                  <a:pos x="4024" y="4045"/>
                </a:cxn>
                <a:cxn ang="0">
                  <a:pos x="1385" y="4045"/>
                </a:cxn>
                <a:cxn ang="0">
                  <a:pos x="0" y="627"/>
                </a:cxn>
                <a:cxn ang="0">
                  <a:pos x="2683" y="0"/>
                </a:cxn>
                <a:cxn ang="0">
                  <a:pos x="2769" y="1168"/>
                </a:cxn>
                <a:cxn ang="0">
                  <a:pos x="4024" y="4045"/>
                </a:cxn>
              </a:cxnLst>
              <a:rect l="0" t="0" r="r" b="b"/>
              <a:pathLst>
                <a:path w="4024" h="4045">
                  <a:moveTo>
                    <a:pt x="4024" y="4045"/>
                  </a:moveTo>
                  <a:lnTo>
                    <a:pt x="1385" y="4045"/>
                  </a:lnTo>
                  <a:lnTo>
                    <a:pt x="0" y="627"/>
                  </a:lnTo>
                  <a:lnTo>
                    <a:pt x="2683" y="0"/>
                  </a:lnTo>
                  <a:lnTo>
                    <a:pt x="2769" y="1168"/>
                  </a:lnTo>
                  <a:lnTo>
                    <a:pt x="4024" y="4045"/>
                  </a:lnTo>
                  <a:close/>
                </a:path>
              </a:pathLst>
            </a:custGeom>
            <a:solidFill>
              <a:srgbClr val="6D010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ṧļïḑe">
              <a:extLst>
                <a:ext uri="{FF2B5EF4-FFF2-40B4-BE49-F238E27FC236}">
                  <a16:creationId xmlns:a16="http://schemas.microsoft.com/office/drawing/2014/main" id="{721D780E-94D8-4ECC-2AD0-66A5C820C7DA}"/>
                </a:ext>
              </a:extLst>
            </p:cNvPr>
            <p:cNvSpPr/>
            <p:nvPr/>
          </p:nvSpPr>
          <p:spPr bwMode="auto">
            <a:xfrm>
              <a:off x="3767266" y="4469160"/>
              <a:ext cx="754708" cy="754520"/>
            </a:xfrm>
            <a:custGeom>
              <a:avLst/>
              <a:gdLst/>
              <a:ahLst/>
              <a:cxnLst>
                <a:cxn ang="0">
                  <a:pos x="1861" y="4023"/>
                </a:cxn>
                <a:cxn ang="0">
                  <a:pos x="1277" y="3742"/>
                </a:cxn>
                <a:cxn ang="0">
                  <a:pos x="0" y="605"/>
                </a:cxn>
                <a:cxn ang="0">
                  <a:pos x="2683" y="0"/>
                </a:cxn>
                <a:cxn ang="0">
                  <a:pos x="4024" y="4023"/>
                </a:cxn>
                <a:cxn ang="0">
                  <a:pos x="1861" y="4023"/>
                </a:cxn>
              </a:cxnLst>
              <a:rect l="0" t="0" r="r" b="b"/>
              <a:pathLst>
                <a:path w="4024" h="4023">
                  <a:moveTo>
                    <a:pt x="1861" y="4023"/>
                  </a:moveTo>
                  <a:lnTo>
                    <a:pt x="1277" y="3742"/>
                  </a:lnTo>
                  <a:lnTo>
                    <a:pt x="0" y="605"/>
                  </a:lnTo>
                  <a:lnTo>
                    <a:pt x="2683" y="0"/>
                  </a:lnTo>
                  <a:lnTo>
                    <a:pt x="4024" y="4023"/>
                  </a:lnTo>
                  <a:lnTo>
                    <a:pt x="1861" y="4023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ṣḷiďé">
              <a:extLst>
                <a:ext uri="{FF2B5EF4-FFF2-40B4-BE49-F238E27FC236}">
                  <a16:creationId xmlns:a16="http://schemas.microsoft.com/office/drawing/2014/main" id="{8D22FDE2-2C64-177D-3B06-67A4D4E58068}"/>
                </a:ext>
              </a:extLst>
            </p:cNvPr>
            <p:cNvSpPr/>
            <p:nvPr/>
          </p:nvSpPr>
          <p:spPr bwMode="auto">
            <a:xfrm>
              <a:off x="4006769" y="5170978"/>
              <a:ext cx="109530" cy="68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4" y="281"/>
                </a:cxn>
                <a:cxn ang="0">
                  <a:pos x="43" y="367"/>
                </a:cxn>
                <a:cxn ang="0">
                  <a:pos x="0" y="0"/>
                </a:cxn>
              </a:cxnLst>
              <a:rect l="0" t="0" r="r" b="b"/>
              <a:pathLst>
                <a:path w="584" h="367">
                  <a:moveTo>
                    <a:pt x="0" y="0"/>
                  </a:moveTo>
                  <a:lnTo>
                    <a:pt x="584" y="281"/>
                  </a:lnTo>
                  <a:lnTo>
                    <a:pt x="43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0B0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Slíďè">
              <a:extLst>
                <a:ext uri="{FF2B5EF4-FFF2-40B4-BE49-F238E27FC236}">
                  <a16:creationId xmlns:a16="http://schemas.microsoft.com/office/drawing/2014/main" id="{AA0C88C8-0272-7937-2A78-1C0EF6AEBBF9}"/>
                </a:ext>
              </a:extLst>
            </p:cNvPr>
            <p:cNvSpPr/>
            <p:nvPr/>
          </p:nvSpPr>
          <p:spPr bwMode="auto">
            <a:xfrm>
              <a:off x="4444890" y="3872746"/>
              <a:ext cx="275888" cy="219060"/>
            </a:xfrm>
            <a:custGeom>
              <a:avLst/>
              <a:gdLst/>
              <a:ahLst/>
              <a:cxnLst>
                <a:cxn ang="0">
                  <a:pos x="14" y="24"/>
                </a:cxn>
                <a:cxn ang="0">
                  <a:pos x="25" y="29"/>
                </a:cxn>
                <a:cxn ang="0">
                  <a:pos x="33" y="40"/>
                </a:cxn>
                <a:cxn ang="0">
                  <a:pos x="32" y="50"/>
                </a:cxn>
                <a:cxn ang="0">
                  <a:pos x="22" y="54"/>
                </a:cxn>
                <a:cxn ang="0">
                  <a:pos x="10" y="49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2" y="28"/>
                </a:cxn>
                <a:cxn ang="0">
                  <a:pos x="12" y="24"/>
                </a:cxn>
                <a:cxn ang="0">
                  <a:pos x="14" y="24"/>
                </a:cxn>
                <a:cxn ang="0">
                  <a:pos x="66" y="20"/>
                </a:cxn>
                <a:cxn ang="0">
                  <a:pos x="65" y="33"/>
                </a:cxn>
                <a:cxn ang="0">
                  <a:pos x="53" y="37"/>
                </a:cxn>
                <a:cxn ang="0">
                  <a:pos x="37" y="31"/>
                </a:cxn>
                <a:cxn ang="0">
                  <a:pos x="27" y="17"/>
                </a:cxn>
                <a:cxn ang="0">
                  <a:pos x="28" y="5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66" y="20"/>
                </a:cxn>
              </a:cxnLst>
              <a:rect l="0" t="0" r="r" b="b"/>
              <a:pathLst>
                <a:path w="68" h="54">
                  <a:moveTo>
                    <a:pt x="14" y="24"/>
                  </a:moveTo>
                  <a:cubicBezTo>
                    <a:pt x="17" y="25"/>
                    <a:pt x="21" y="26"/>
                    <a:pt x="25" y="29"/>
                  </a:cubicBezTo>
                  <a:cubicBezTo>
                    <a:pt x="29" y="32"/>
                    <a:pt x="31" y="36"/>
                    <a:pt x="33" y="40"/>
                  </a:cubicBezTo>
                  <a:cubicBezTo>
                    <a:pt x="34" y="44"/>
                    <a:pt x="34" y="47"/>
                    <a:pt x="32" y="50"/>
                  </a:cubicBezTo>
                  <a:cubicBezTo>
                    <a:pt x="30" y="53"/>
                    <a:pt x="27" y="54"/>
                    <a:pt x="22" y="54"/>
                  </a:cubicBezTo>
                  <a:cubicBezTo>
                    <a:pt x="18" y="53"/>
                    <a:pt x="14" y="52"/>
                    <a:pt x="10" y="49"/>
                  </a:cubicBezTo>
                  <a:cubicBezTo>
                    <a:pt x="6" y="45"/>
                    <a:pt x="3" y="42"/>
                    <a:pt x="1" y="38"/>
                  </a:cubicBezTo>
                  <a:cubicBezTo>
                    <a:pt x="1" y="36"/>
                    <a:pt x="0" y="34"/>
                    <a:pt x="0" y="33"/>
                  </a:cubicBezTo>
                  <a:cubicBezTo>
                    <a:pt x="0" y="31"/>
                    <a:pt x="1" y="29"/>
                    <a:pt x="2" y="28"/>
                  </a:cubicBezTo>
                  <a:cubicBezTo>
                    <a:pt x="4" y="25"/>
                    <a:pt x="7" y="24"/>
                    <a:pt x="12" y="24"/>
                  </a:cubicBezTo>
                  <a:cubicBezTo>
                    <a:pt x="12" y="24"/>
                    <a:pt x="13" y="24"/>
                    <a:pt x="14" y="24"/>
                  </a:cubicBezTo>
                  <a:close/>
                  <a:moveTo>
                    <a:pt x="66" y="20"/>
                  </a:moveTo>
                  <a:cubicBezTo>
                    <a:pt x="68" y="25"/>
                    <a:pt x="67" y="30"/>
                    <a:pt x="65" y="33"/>
                  </a:cubicBezTo>
                  <a:cubicBezTo>
                    <a:pt x="62" y="36"/>
                    <a:pt x="58" y="38"/>
                    <a:pt x="53" y="37"/>
                  </a:cubicBezTo>
                  <a:cubicBezTo>
                    <a:pt x="48" y="37"/>
                    <a:pt x="42" y="35"/>
                    <a:pt x="37" y="31"/>
                  </a:cubicBezTo>
                  <a:cubicBezTo>
                    <a:pt x="32" y="27"/>
                    <a:pt x="29" y="22"/>
                    <a:pt x="27" y="17"/>
                  </a:cubicBezTo>
                  <a:cubicBezTo>
                    <a:pt x="25" y="12"/>
                    <a:pt x="26" y="8"/>
                    <a:pt x="28" y="5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1"/>
                    <a:pt x="51" y="3"/>
                    <a:pt x="56" y="7"/>
                  </a:cubicBezTo>
                  <a:cubicBezTo>
                    <a:pt x="61" y="11"/>
                    <a:pt x="64" y="15"/>
                    <a:pt x="66" y="20"/>
                  </a:cubicBez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sḻiḑe">
              <a:extLst>
                <a:ext uri="{FF2B5EF4-FFF2-40B4-BE49-F238E27FC236}">
                  <a16:creationId xmlns:a16="http://schemas.microsoft.com/office/drawing/2014/main" id="{1AA949C5-57C2-A91C-D172-4E171824D7D5}"/>
                </a:ext>
              </a:extLst>
            </p:cNvPr>
            <p:cNvSpPr/>
            <p:nvPr/>
          </p:nvSpPr>
          <p:spPr bwMode="auto">
            <a:xfrm>
              <a:off x="4428573" y="3889063"/>
              <a:ext cx="275888" cy="214934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4" y="29"/>
                </a:cxn>
                <a:cxn ang="0">
                  <a:pos x="33" y="40"/>
                </a:cxn>
                <a:cxn ang="0">
                  <a:pos x="32" y="50"/>
                </a:cxn>
                <a:cxn ang="0">
                  <a:pos x="22" y="53"/>
                </a:cxn>
                <a:cxn ang="0">
                  <a:pos x="9" y="48"/>
                </a:cxn>
                <a:cxn ang="0">
                  <a:pos x="1" y="37"/>
                </a:cxn>
                <a:cxn ang="0">
                  <a:pos x="0" y="32"/>
                </a:cxn>
                <a:cxn ang="0">
                  <a:pos x="2" y="27"/>
                </a:cxn>
                <a:cxn ang="0">
                  <a:pos x="11" y="23"/>
                </a:cxn>
                <a:cxn ang="0">
                  <a:pos x="13" y="24"/>
                </a:cxn>
                <a:cxn ang="0">
                  <a:pos x="66" y="20"/>
                </a:cxn>
                <a:cxn ang="0">
                  <a:pos x="65" y="33"/>
                </a:cxn>
                <a:cxn ang="0">
                  <a:pos x="53" y="37"/>
                </a:cxn>
                <a:cxn ang="0">
                  <a:pos x="37" y="30"/>
                </a:cxn>
                <a:cxn ang="0">
                  <a:pos x="27" y="17"/>
                </a:cxn>
                <a:cxn ang="0">
                  <a:pos x="28" y="4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66" y="20"/>
                </a:cxn>
              </a:cxnLst>
              <a:rect l="0" t="0" r="r" b="b"/>
              <a:pathLst>
                <a:path w="68" h="53">
                  <a:moveTo>
                    <a:pt x="13" y="24"/>
                  </a:moveTo>
                  <a:cubicBezTo>
                    <a:pt x="17" y="24"/>
                    <a:pt x="21" y="26"/>
                    <a:pt x="24" y="29"/>
                  </a:cubicBezTo>
                  <a:cubicBezTo>
                    <a:pt x="28" y="32"/>
                    <a:pt x="31" y="35"/>
                    <a:pt x="33" y="40"/>
                  </a:cubicBezTo>
                  <a:cubicBezTo>
                    <a:pt x="34" y="43"/>
                    <a:pt x="34" y="47"/>
                    <a:pt x="32" y="50"/>
                  </a:cubicBezTo>
                  <a:cubicBezTo>
                    <a:pt x="30" y="52"/>
                    <a:pt x="26" y="53"/>
                    <a:pt x="22" y="53"/>
                  </a:cubicBezTo>
                  <a:cubicBezTo>
                    <a:pt x="18" y="53"/>
                    <a:pt x="13" y="51"/>
                    <a:pt x="9" y="48"/>
                  </a:cubicBezTo>
                  <a:cubicBezTo>
                    <a:pt x="5" y="45"/>
                    <a:pt x="3" y="41"/>
                    <a:pt x="1" y="37"/>
                  </a:cubicBezTo>
                  <a:cubicBezTo>
                    <a:pt x="0" y="35"/>
                    <a:pt x="0" y="34"/>
                    <a:pt x="0" y="32"/>
                  </a:cubicBezTo>
                  <a:cubicBezTo>
                    <a:pt x="0" y="30"/>
                    <a:pt x="1" y="28"/>
                    <a:pt x="2" y="27"/>
                  </a:cubicBezTo>
                  <a:cubicBezTo>
                    <a:pt x="4" y="24"/>
                    <a:pt x="7" y="23"/>
                    <a:pt x="11" y="23"/>
                  </a:cubicBezTo>
                  <a:cubicBezTo>
                    <a:pt x="12" y="23"/>
                    <a:pt x="13" y="23"/>
                    <a:pt x="13" y="24"/>
                  </a:cubicBezTo>
                  <a:close/>
                  <a:moveTo>
                    <a:pt x="66" y="20"/>
                  </a:moveTo>
                  <a:cubicBezTo>
                    <a:pt x="68" y="25"/>
                    <a:pt x="67" y="29"/>
                    <a:pt x="65" y="33"/>
                  </a:cubicBezTo>
                  <a:cubicBezTo>
                    <a:pt x="62" y="36"/>
                    <a:pt x="58" y="37"/>
                    <a:pt x="53" y="37"/>
                  </a:cubicBezTo>
                  <a:cubicBezTo>
                    <a:pt x="47" y="36"/>
                    <a:pt x="42" y="34"/>
                    <a:pt x="37" y="30"/>
                  </a:cubicBezTo>
                  <a:cubicBezTo>
                    <a:pt x="32" y="26"/>
                    <a:pt x="29" y="22"/>
                    <a:pt x="27" y="17"/>
                  </a:cubicBezTo>
                  <a:cubicBezTo>
                    <a:pt x="25" y="12"/>
                    <a:pt x="25" y="8"/>
                    <a:pt x="28" y="4"/>
                  </a:cubicBezTo>
                  <a:cubicBezTo>
                    <a:pt x="30" y="1"/>
                    <a:pt x="34" y="0"/>
                    <a:pt x="40" y="0"/>
                  </a:cubicBezTo>
                  <a:cubicBezTo>
                    <a:pt x="45" y="0"/>
                    <a:pt x="50" y="2"/>
                    <a:pt x="55" y="6"/>
                  </a:cubicBezTo>
                  <a:cubicBezTo>
                    <a:pt x="61" y="10"/>
                    <a:pt x="64" y="15"/>
                    <a:pt x="66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ṣľïdè">
              <a:extLst>
                <a:ext uri="{FF2B5EF4-FFF2-40B4-BE49-F238E27FC236}">
                  <a16:creationId xmlns:a16="http://schemas.microsoft.com/office/drawing/2014/main" id="{AE1A05FF-6C0F-7965-FB70-8DC3F8622BC7}"/>
                </a:ext>
              </a:extLst>
            </p:cNvPr>
            <p:cNvSpPr/>
            <p:nvPr/>
          </p:nvSpPr>
          <p:spPr bwMode="auto">
            <a:xfrm>
              <a:off x="4505656" y="3998593"/>
              <a:ext cx="141977" cy="101278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0" y="18"/>
                </a:cxn>
                <a:cxn ang="0">
                  <a:pos x="1" y="16"/>
                </a:cxn>
                <a:cxn ang="0">
                  <a:pos x="4" y="15"/>
                </a:cxn>
                <a:cxn ang="0">
                  <a:pos x="5" y="15"/>
                </a:cxn>
                <a:cxn ang="0">
                  <a:pos x="8" y="17"/>
                </a:cxn>
                <a:cxn ang="0">
                  <a:pos x="11" y="20"/>
                </a:cxn>
                <a:cxn ang="0">
                  <a:pos x="11" y="24"/>
                </a:cxn>
                <a:cxn ang="0">
                  <a:pos x="8" y="25"/>
                </a:cxn>
                <a:cxn ang="0">
                  <a:pos x="3" y="23"/>
                </a:cxn>
                <a:cxn ang="0">
                  <a:pos x="1" y="20"/>
                </a:cxn>
                <a:cxn ang="0">
                  <a:pos x="24" y="2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5" y="6"/>
                </a:cxn>
                <a:cxn ang="0">
                  <a:pos x="34" y="10"/>
                </a:cxn>
                <a:cxn ang="0">
                  <a:pos x="31" y="11"/>
                </a:cxn>
                <a:cxn ang="0">
                  <a:pos x="26" y="9"/>
                </a:cxn>
                <a:cxn ang="0">
                  <a:pos x="23" y="5"/>
                </a:cxn>
                <a:cxn ang="0">
                  <a:pos x="24" y="2"/>
                </a:cxn>
              </a:cxnLst>
              <a:rect l="0" t="0" r="r" b="b"/>
              <a:pathLst>
                <a:path w="35" h="25">
                  <a:moveTo>
                    <a:pt x="1" y="20"/>
                  </a:moveTo>
                  <a:cubicBezTo>
                    <a:pt x="0" y="19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10" y="18"/>
                    <a:pt x="11" y="19"/>
                    <a:pt x="11" y="20"/>
                  </a:cubicBezTo>
                  <a:cubicBezTo>
                    <a:pt x="12" y="22"/>
                    <a:pt x="12" y="23"/>
                    <a:pt x="11" y="24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6" y="25"/>
                    <a:pt x="5" y="24"/>
                    <a:pt x="3" y="23"/>
                  </a:cubicBezTo>
                  <a:cubicBezTo>
                    <a:pt x="2" y="22"/>
                    <a:pt x="1" y="21"/>
                    <a:pt x="1" y="20"/>
                  </a:cubicBezTo>
                  <a:close/>
                  <a:moveTo>
                    <a:pt x="24" y="2"/>
                  </a:moveTo>
                  <a:cubicBezTo>
                    <a:pt x="24" y="1"/>
                    <a:pt x="25" y="0"/>
                    <a:pt x="27" y="0"/>
                  </a:cubicBezTo>
                  <a:cubicBezTo>
                    <a:pt x="29" y="0"/>
                    <a:pt x="30" y="1"/>
                    <a:pt x="32" y="2"/>
                  </a:cubicBezTo>
                  <a:cubicBezTo>
                    <a:pt x="33" y="3"/>
                    <a:pt x="34" y="5"/>
                    <a:pt x="35" y="6"/>
                  </a:cubicBezTo>
                  <a:cubicBezTo>
                    <a:pt x="35" y="8"/>
                    <a:pt x="35" y="9"/>
                    <a:pt x="34" y="10"/>
                  </a:cubicBezTo>
                  <a:cubicBezTo>
                    <a:pt x="34" y="11"/>
                    <a:pt x="33" y="11"/>
                    <a:pt x="31" y="11"/>
                  </a:cubicBezTo>
                  <a:cubicBezTo>
                    <a:pt x="29" y="11"/>
                    <a:pt x="28" y="11"/>
                    <a:pt x="26" y="9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23" y="4"/>
                    <a:pt x="23" y="3"/>
                    <a:pt x="24" y="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ṧlîḍé">
              <a:extLst>
                <a:ext uri="{FF2B5EF4-FFF2-40B4-BE49-F238E27FC236}">
                  <a16:creationId xmlns:a16="http://schemas.microsoft.com/office/drawing/2014/main" id="{FE6A0826-5C43-AB3D-1C58-908C642744BC}"/>
                </a:ext>
              </a:extLst>
            </p:cNvPr>
            <p:cNvSpPr/>
            <p:nvPr/>
          </p:nvSpPr>
          <p:spPr bwMode="auto">
            <a:xfrm>
              <a:off x="4327107" y="3746899"/>
              <a:ext cx="292205" cy="22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53"/>
                </a:cxn>
                <a:cxn ang="0">
                  <a:pos x="43" y="56"/>
                </a:cxn>
                <a:cxn ang="0">
                  <a:pos x="45" y="56"/>
                </a:cxn>
                <a:cxn ang="0">
                  <a:pos x="47" y="54"/>
                </a:cxn>
                <a:cxn ang="0">
                  <a:pos x="72" y="11"/>
                </a:cxn>
                <a:cxn ang="0">
                  <a:pos x="52" y="0"/>
                </a:cxn>
                <a:cxn ang="0">
                  <a:pos x="37" y="47"/>
                </a:cxn>
                <a:cxn ang="0">
                  <a:pos x="0" y="38"/>
                </a:cxn>
              </a:cxnLst>
              <a:rect l="0" t="0" r="r" b="b"/>
              <a:pathLst>
                <a:path w="72" h="56">
                  <a:moveTo>
                    <a:pt x="0" y="38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5" y="56"/>
                    <a:pt x="45" y="56"/>
                  </a:cubicBezTo>
                  <a:cubicBezTo>
                    <a:pt x="46" y="56"/>
                    <a:pt x="46" y="55"/>
                    <a:pt x="47" y="5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Slîďè">
              <a:extLst>
                <a:ext uri="{FF2B5EF4-FFF2-40B4-BE49-F238E27FC236}">
                  <a16:creationId xmlns:a16="http://schemas.microsoft.com/office/drawing/2014/main" id="{DBD59CC9-E97A-881B-C07F-3B552B2AC448}"/>
                </a:ext>
              </a:extLst>
            </p:cNvPr>
            <p:cNvSpPr/>
            <p:nvPr/>
          </p:nvSpPr>
          <p:spPr bwMode="auto">
            <a:xfrm>
              <a:off x="5402340" y="4903154"/>
              <a:ext cx="717947" cy="279827"/>
            </a:xfrm>
            <a:custGeom>
              <a:avLst/>
              <a:gdLst/>
              <a:ahLst/>
              <a:cxnLst>
                <a:cxn ang="0">
                  <a:pos x="3785" y="65"/>
                </a:cxn>
                <a:cxn ang="0">
                  <a:pos x="3460" y="1255"/>
                </a:cxn>
                <a:cxn ang="0">
                  <a:pos x="3396" y="1492"/>
                </a:cxn>
                <a:cxn ang="0">
                  <a:pos x="1881" y="908"/>
                </a:cxn>
                <a:cxn ang="0">
                  <a:pos x="0" y="714"/>
                </a:cxn>
                <a:cxn ang="0">
                  <a:pos x="173" y="411"/>
                </a:cxn>
                <a:cxn ang="0">
                  <a:pos x="2228" y="22"/>
                </a:cxn>
                <a:cxn ang="0">
                  <a:pos x="3828" y="0"/>
                </a:cxn>
                <a:cxn ang="0">
                  <a:pos x="3785" y="65"/>
                </a:cxn>
              </a:cxnLst>
              <a:rect l="0" t="0" r="r" b="b"/>
              <a:pathLst>
                <a:path w="3828" h="1492">
                  <a:moveTo>
                    <a:pt x="3785" y="65"/>
                  </a:moveTo>
                  <a:lnTo>
                    <a:pt x="3460" y="1255"/>
                  </a:lnTo>
                  <a:lnTo>
                    <a:pt x="3396" y="1492"/>
                  </a:lnTo>
                  <a:lnTo>
                    <a:pt x="1881" y="908"/>
                  </a:lnTo>
                  <a:lnTo>
                    <a:pt x="0" y="714"/>
                  </a:lnTo>
                  <a:lnTo>
                    <a:pt x="173" y="411"/>
                  </a:lnTo>
                  <a:lnTo>
                    <a:pt x="2228" y="22"/>
                  </a:lnTo>
                  <a:lnTo>
                    <a:pt x="3828" y="0"/>
                  </a:lnTo>
                  <a:lnTo>
                    <a:pt x="3785" y="6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$ļîdè">
              <a:extLst>
                <a:ext uri="{FF2B5EF4-FFF2-40B4-BE49-F238E27FC236}">
                  <a16:creationId xmlns:a16="http://schemas.microsoft.com/office/drawing/2014/main" id="{042669C1-3BFB-DD2F-0E92-36DB5B021403}"/>
                </a:ext>
              </a:extLst>
            </p:cNvPr>
            <p:cNvSpPr/>
            <p:nvPr/>
          </p:nvSpPr>
          <p:spPr bwMode="auto">
            <a:xfrm>
              <a:off x="6436687" y="4809941"/>
              <a:ext cx="170484" cy="373040"/>
            </a:xfrm>
            <a:custGeom>
              <a:avLst/>
              <a:gdLst/>
              <a:ahLst/>
              <a:cxnLst>
                <a:cxn ang="0">
                  <a:pos x="866" y="1535"/>
                </a:cxn>
                <a:cxn ang="0">
                  <a:pos x="801" y="1687"/>
                </a:cxn>
                <a:cxn ang="0">
                  <a:pos x="303" y="994"/>
                </a:cxn>
                <a:cxn ang="0">
                  <a:pos x="779" y="1773"/>
                </a:cxn>
                <a:cxn ang="0">
                  <a:pos x="693" y="1989"/>
                </a:cxn>
                <a:cxn ang="0">
                  <a:pos x="44" y="951"/>
                </a:cxn>
                <a:cxn ang="0">
                  <a:pos x="0" y="886"/>
                </a:cxn>
                <a:cxn ang="0">
                  <a:pos x="325" y="886"/>
                </a:cxn>
                <a:cxn ang="0">
                  <a:pos x="671" y="886"/>
                </a:cxn>
                <a:cxn ang="0">
                  <a:pos x="909" y="1405"/>
                </a:cxn>
                <a:cxn ang="0">
                  <a:pos x="887" y="1492"/>
                </a:cxn>
                <a:cxn ang="0">
                  <a:pos x="476" y="930"/>
                </a:cxn>
                <a:cxn ang="0">
                  <a:pos x="866" y="1535"/>
                </a:cxn>
                <a:cxn ang="0">
                  <a:pos x="260" y="0"/>
                </a:cxn>
                <a:cxn ang="0">
                  <a:pos x="368" y="216"/>
                </a:cxn>
                <a:cxn ang="0">
                  <a:pos x="22" y="281"/>
                </a:cxn>
                <a:cxn ang="0">
                  <a:pos x="260" y="0"/>
                </a:cxn>
              </a:cxnLst>
              <a:rect l="0" t="0" r="r" b="b"/>
              <a:pathLst>
                <a:path w="909" h="1989">
                  <a:moveTo>
                    <a:pt x="866" y="1535"/>
                  </a:moveTo>
                  <a:lnTo>
                    <a:pt x="801" y="1687"/>
                  </a:lnTo>
                  <a:lnTo>
                    <a:pt x="303" y="994"/>
                  </a:lnTo>
                  <a:lnTo>
                    <a:pt x="779" y="1773"/>
                  </a:lnTo>
                  <a:lnTo>
                    <a:pt x="693" y="1989"/>
                  </a:lnTo>
                  <a:lnTo>
                    <a:pt x="44" y="951"/>
                  </a:lnTo>
                  <a:lnTo>
                    <a:pt x="0" y="886"/>
                  </a:lnTo>
                  <a:lnTo>
                    <a:pt x="325" y="886"/>
                  </a:lnTo>
                  <a:lnTo>
                    <a:pt x="671" y="886"/>
                  </a:lnTo>
                  <a:lnTo>
                    <a:pt x="909" y="1405"/>
                  </a:lnTo>
                  <a:lnTo>
                    <a:pt x="887" y="1492"/>
                  </a:lnTo>
                  <a:lnTo>
                    <a:pt x="476" y="930"/>
                  </a:lnTo>
                  <a:lnTo>
                    <a:pt x="866" y="1535"/>
                  </a:lnTo>
                  <a:close/>
                  <a:moveTo>
                    <a:pt x="260" y="0"/>
                  </a:moveTo>
                  <a:lnTo>
                    <a:pt x="368" y="216"/>
                  </a:lnTo>
                  <a:lnTo>
                    <a:pt x="22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BD7B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śḷiḍê">
              <a:extLst>
                <a:ext uri="{FF2B5EF4-FFF2-40B4-BE49-F238E27FC236}">
                  <a16:creationId xmlns:a16="http://schemas.microsoft.com/office/drawing/2014/main" id="{634D75C8-A8BA-C53E-17B7-F6099847656C}"/>
                </a:ext>
              </a:extLst>
            </p:cNvPr>
            <p:cNvSpPr/>
            <p:nvPr/>
          </p:nvSpPr>
          <p:spPr bwMode="auto">
            <a:xfrm>
              <a:off x="6497642" y="4874834"/>
              <a:ext cx="308335" cy="109530"/>
            </a:xfrm>
            <a:custGeom>
              <a:avLst/>
              <a:gdLst/>
              <a:ahLst/>
              <a:cxnLst>
                <a:cxn ang="0">
                  <a:pos x="346" y="540"/>
                </a:cxn>
                <a:cxn ang="0">
                  <a:pos x="0" y="540"/>
                </a:cxn>
                <a:cxn ang="0">
                  <a:pos x="1060" y="454"/>
                </a:cxn>
                <a:cxn ang="0">
                  <a:pos x="1600" y="0"/>
                </a:cxn>
                <a:cxn ang="0">
                  <a:pos x="1644" y="151"/>
                </a:cxn>
                <a:cxn ang="0">
                  <a:pos x="1081" y="584"/>
                </a:cxn>
                <a:cxn ang="0">
                  <a:pos x="346" y="540"/>
                </a:cxn>
              </a:cxnLst>
              <a:rect l="0" t="0" r="r" b="b"/>
              <a:pathLst>
                <a:path w="1644" h="584">
                  <a:moveTo>
                    <a:pt x="346" y="540"/>
                  </a:moveTo>
                  <a:lnTo>
                    <a:pt x="0" y="540"/>
                  </a:lnTo>
                  <a:lnTo>
                    <a:pt x="1060" y="454"/>
                  </a:lnTo>
                  <a:lnTo>
                    <a:pt x="1600" y="0"/>
                  </a:lnTo>
                  <a:lnTo>
                    <a:pt x="1644" y="151"/>
                  </a:lnTo>
                  <a:lnTo>
                    <a:pt x="1081" y="584"/>
                  </a:lnTo>
                  <a:lnTo>
                    <a:pt x="346" y="540"/>
                  </a:lnTo>
                  <a:close/>
                </a:path>
              </a:pathLst>
            </a:custGeom>
            <a:solidFill>
              <a:srgbClr val="E58C4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líḑê">
              <a:extLst>
                <a:ext uri="{FF2B5EF4-FFF2-40B4-BE49-F238E27FC236}">
                  <a16:creationId xmlns:a16="http://schemas.microsoft.com/office/drawing/2014/main" id="{CFACBB23-64F0-A725-B1F9-32C40A9D2040}"/>
                </a:ext>
              </a:extLst>
            </p:cNvPr>
            <p:cNvSpPr/>
            <p:nvPr/>
          </p:nvSpPr>
          <p:spPr bwMode="auto">
            <a:xfrm>
              <a:off x="6655748" y="4842387"/>
              <a:ext cx="129973" cy="64893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693" y="0"/>
                </a:cxn>
                <a:cxn ang="0">
                  <a:pos x="563" y="64"/>
                </a:cxn>
                <a:cxn ang="0">
                  <a:pos x="390" y="346"/>
                </a:cxn>
                <a:cxn ang="0">
                  <a:pos x="0" y="346"/>
                </a:cxn>
                <a:cxn ang="0">
                  <a:pos x="0" y="129"/>
                </a:cxn>
                <a:cxn ang="0">
                  <a:pos x="260" y="0"/>
                </a:cxn>
              </a:cxnLst>
              <a:rect l="0" t="0" r="r" b="b"/>
              <a:pathLst>
                <a:path w="693" h="346">
                  <a:moveTo>
                    <a:pt x="260" y="0"/>
                  </a:moveTo>
                  <a:lnTo>
                    <a:pt x="693" y="0"/>
                  </a:lnTo>
                  <a:lnTo>
                    <a:pt x="563" y="64"/>
                  </a:lnTo>
                  <a:lnTo>
                    <a:pt x="390" y="346"/>
                  </a:lnTo>
                  <a:lnTo>
                    <a:pt x="0" y="346"/>
                  </a:lnTo>
                  <a:lnTo>
                    <a:pt x="0" y="12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BD7B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ṥļide">
              <a:extLst>
                <a:ext uri="{FF2B5EF4-FFF2-40B4-BE49-F238E27FC236}">
                  <a16:creationId xmlns:a16="http://schemas.microsoft.com/office/drawing/2014/main" id="{0F32025D-E87B-FC88-C835-EC3E1B1FDDB8}"/>
                </a:ext>
              </a:extLst>
            </p:cNvPr>
            <p:cNvSpPr/>
            <p:nvPr/>
          </p:nvSpPr>
          <p:spPr bwMode="auto">
            <a:xfrm>
              <a:off x="6051269" y="4809941"/>
              <a:ext cx="746455" cy="503013"/>
            </a:xfrm>
            <a:custGeom>
              <a:avLst/>
              <a:gdLst/>
              <a:ahLst/>
              <a:cxnLst>
                <a:cxn ang="0">
                  <a:pos x="325" y="562"/>
                </a:cxn>
                <a:cxn ang="0">
                  <a:pos x="2315" y="0"/>
                </a:cxn>
                <a:cxn ang="0">
                  <a:pos x="2077" y="281"/>
                </a:cxn>
                <a:cxn ang="0">
                  <a:pos x="2423" y="216"/>
                </a:cxn>
                <a:cxn ang="0">
                  <a:pos x="3483" y="173"/>
                </a:cxn>
                <a:cxn ang="0">
                  <a:pos x="3223" y="302"/>
                </a:cxn>
                <a:cxn ang="0">
                  <a:pos x="3223" y="519"/>
                </a:cxn>
                <a:cxn ang="0">
                  <a:pos x="3613" y="519"/>
                </a:cxn>
                <a:cxn ang="0">
                  <a:pos x="3786" y="237"/>
                </a:cxn>
                <a:cxn ang="0">
                  <a:pos x="3916" y="173"/>
                </a:cxn>
                <a:cxn ang="0">
                  <a:pos x="3916" y="173"/>
                </a:cxn>
                <a:cxn ang="0">
                  <a:pos x="3980" y="346"/>
                </a:cxn>
                <a:cxn ang="0">
                  <a:pos x="3440" y="800"/>
                </a:cxn>
                <a:cxn ang="0">
                  <a:pos x="2380" y="886"/>
                </a:cxn>
                <a:cxn ang="0">
                  <a:pos x="2055" y="886"/>
                </a:cxn>
                <a:cxn ang="0">
                  <a:pos x="1385" y="973"/>
                </a:cxn>
                <a:cxn ang="0">
                  <a:pos x="1320" y="1579"/>
                </a:cxn>
                <a:cxn ang="0">
                  <a:pos x="1277" y="2033"/>
                </a:cxn>
                <a:cxn ang="0">
                  <a:pos x="2034" y="2141"/>
                </a:cxn>
                <a:cxn ang="0">
                  <a:pos x="1990" y="2400"/>
                </a:cxn>
                <a:cxn ang="0">
                  <a:pos x="1947" y="2682"/>
                </a:cxn>
                <a:cxn ang="0">
                  <a:pos x="671" y="2682"/>
                </a:cxn>
                <a:cxn ang="0">
                  <a:pos x="173" y="1795"/>
                </a:cxn>
                <a:cxn ang="0">
                  <a:pos x="0" y="1752"/>
                </a:cxn>
                <a:cxn ang="0">
                  <a:pos x="325" y="562"/>
                </a:cxn>
              </a:cxnLst>
              <a:rect l="0" t="0" r="r" b="b"/>
              <a:pathLst>
                <a:path w="3980" h="2682">
                  <a:moveTo>
                    <a:pt x="325" y="562"/>
                  </a:moveTo>
                  <a:lnTo>
                    <a:pt x="2315" y="0"/>
                  </a:lnTo>
                  <a:lnTo>
                    <a:pt x="2077" y="281"/>
                  </a:lnTo>
                  <a:lnTo>
                    <a:pt x="2423" y="216"/>
                  </a:lnTo>
                  <a:lnTo>
                    <a:pt x="3483" y="173"/>
                  </a:lnTo>
                  <a:lnTo>
                    <a:pt x="3223" y="302"/>
                  </a:lnTo>
                  <a:lnTo>
                    <a:pt x="3223" y="519"/>
                  </a:lnTo>
                  <a:lnTo>
                    <a:pt x="3613" y="519"/>
                  </a:lnTo>
                  <a:lnTo>
                    <a:pt x="3786" y="237"/>
                  </a:lnTo>
                  <a:lnTo>
                    <a:pt x="3916" y="173"/>
                  </a:lnTo>
                  <a:lnTo>
                    <a:pt x="3916" y="173"/>
                  </a:lnTo>
                  <a:lnTo>
                    <a:pt x="3980" y="346"/>
                  </a:lnTo>
                  <a:lnTo>
                    <a:pt x="3440" y="800"/>
                  </a:lnTo>
                  <a:lnTo>
                    <a:pt x="2380" y="886"/>
                  </a:lnTo>
                  <a:lnTo>
                    <a:pt x="2055" y="886"/>
                  </a:lnTo>
                  <a:lnTo>
                    <a:pt x="1385" y="973"/>
                  </a:lnTo>
                  <a:lnTo>
                    <a:pt x="1320" y="1579"/>
                  </a:lnTo>
                  <a:lnTo>
                    <a:pt x="1277" y="2033"/>
                  </a:lnTo>
                  <a:lnTo>
                    <a:pt x="2034" y="2141"/>
                  </a:lnTo>
                  <a:lnTo>
                    <a:pt x="1990" y="2400"/>
                  </a:lnTo>
                  <a:lnTo>
                    <a:pt x="1947" y="2682"/>
                  </a:lnTo>
                  <a:lnTo>
                    <a:pt x="671" y="2682"/>
                  </a:lnTo>
                  <a:lnTo>
                    <a:pt x="173" y="1795"/>
                  </a:lnTo>
                  <a:lnTo>
                    <a:pt x="0" y="1752"/>
                  </a:lnTo>
                  <a:lnTo>
                    <a:pt x="325" y="562"/>
                  </a:lnTo>
                  <a:close/>
                </a:path>
              </a:pathLst>
            </a:custGeom>
            <a:solidFill>
              <a:srgbClr val="F7A56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ṩļîdê">
              <a:extLst>
                <a:ext uri="{FF2B5EF4-FFF2-40B4-BE49-F238E27FC236}">
                  <a16:creationId xmlns:a16="http://schemas.microsoft.com/office/drawing/2014/main" id="{0D6DFDBF-4241-DE4F-BC99-0976775A1057}"/>
                </a:ext>
              </a:extLst>
            </p:cNvPr>
            <p:cNvSpPr/>
            <p:nvPr/>
          </p:nvSpPr>
          <p:spPr bwMode="auto">
            <a:xfrm>
              <a:off x="6290772" y="4988303"/>
              <a:ext cx="275888" cy="271762"/>
            </a:xfrm>
            <a:custGeom>
              <a:avLst/>
              <a:gdLst/>
              <a:ahLst/>
              <a:cxnLst>
                <a:cxn ang="0">
                  <a:pos x="822" y="0"/>
                </a:cxn>
                <a:cxn ang="0">
                  <a:pos x="1471" y="1038"/>
                </a:cxn>
                <a:cxn ang="0">
                  <a:pos x="713" y="1449"/>
                </a:cxn>
                <a:cxn ang="0">
                  <a:pos x="757" y="1190"/>
                </a:cxn>
                <a:cxn ang="0">
                  <a:pos x="0" y="1082"/>
                </a:cxn>
                <a:cxn ang="0">
                  <a:pos x="43" y="628"/>
                </a:cxn>
                <a:cxn ang="0">
                  <a:pos x="367" y="779"/>
                </a:cxn>
                <a:cxn ang="0">
                  <a:pos x="411" y="801"/>
                </a:cxn>
                <a:cxn ang="0">
                  <a:pos x="497" y="1060"/>
                </a:cxn>
                <a:cxn ang="0">
                  <a:pos x="540" y="865"/>
                </a:cxn>
                <a:cxn ang="0">
                  <a:pos x="735" y="736"/>
                </a:cxn>
                <a:cxn ang="0">
                  <a:pos x="476" y="757"/>
                </a:cxn>
                <a:cxn ang="0">
                  <a:pos x="129" y="433"/>
                </a:cxn>
                <a:cxn ang="0">
                  <a:pos x="151" y="108"/>
                </a:cxn>
                <a:cxn ang="0">
                  <a:pos x="822" y="0"/>
                </a:cxn>
              </a:cxnLst>
              <a:rect l="0" t="0" r="r" b="b"/>
              <a:pathLst>
                <a:path w="1471" h="1449">
                  <a:moveTo>
                    <a:pt x="822" y="0"/>
                  </a:moveTo>
                  <a:lnTo>
                    <a:pt x="1471" y="1038"/>
                  </a:lnTo>
                  <a:lnTo>
                    <a:pt x="713" y="1449"/>
                  </a:lnTo>
                  <a:lnTo>
                    <a:pt x="757" y="1190"/>
                  </a:lnTo>
                  <a:lnTo>
                    <a:pt x="0" y="1082"/>
                  </a:lnTo>
                  <a:lnTo>
                    <a:pt x="43" y="628"/>
                  </a:lnTo>
                  <a:lnTo>
                    <a:pt x="367" y="779"/>
                  </a:lnTo>
                  <a:lnTo>
                    <a:pt x="411" y="801"/>
                  </a:lnTo>
                  <a:lnTo>
                    <a:pt x="497" y="1060"/>
                  </a:lnTo>
                  <a:lnTo>
                    <a:pt x="540" y="865"/>
                  </a:lnTo>
                  <a:lnTo>
                    <a:pt x="735" y="736"/>
                  </a:lnTo>
                  <a:lnTo>
                    <a:pt x="476" y="757"/>
                  </a:lnTo>
                  <a:lnTo>
                    <a:pt x="129" y="433"/>
                  </a:lnTo>
                  <a:lnTo>
                    <a:pt x="151" y="108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D97C2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ślîdè">
              <a:extLst>
                <a:ext uri="{FF2B5EF4-FFF2-40B4-BE49-F238E27FC236}">
                  <a16:creationId xmlns:a16="http://schemas.microsoft.com/office/drawing/2014/main" id="{C517C52A-909F-9884-FBFB-C9072A482C3C}"/>
                </a:ext>
              </a:extLst>
            </p:cNvPr>
            <p:cNvSpPr/>
            <p:nvPr/>
          </p:nvSpPr>
          <p:spPr bwMode="auto">
            <a:xfrm>
              <a:off x="6298837" y="4976112"/>
              <a:ext cx="146103" cy="210996"/>
            </a:xfrm>
            <a:custGeom>
              <a:avLst/>
              <a:gdLst/>
              <a:ahLst/>
              <a:cxnLst>
                <a:cxn ang="0">
                  <a:pos x="735" y="0"/>
                </a:cxn>
                <a:cxn ang="0">
                  <a:pos x="779" y="65"/>
                </a:cxn>
                <a:cxn ang="0">
                  <a:pos x="108" y="173"/>
                </a:cxn>
                <a:cxn ang="0">
                  <a:pos x="86" y="498"/>
                </a:cxn>
                <a:cxn ang="0">
                  <a:pos x="433" y="822"/>
                </a:cxn>
                <a:cxn ang="0">
                  <a:pos x="692" y="801"/>
                </a:cxn>
                <a:cxn ang="0">
                  <a:pos x="497" y="930"/>
                </a:cxn>
                <a:cxn ang="0">
                  <a:pos x="454" y="1125"/>
                </a:cxn>
                <a:cxn ang="0">
                  <a:pos x="368" y="866"/>
                </a:cxn>
                <a:cxn ang="0">
                  <a:pos x="324" y="844"/>
                </a:cxn>
                <a:cxn ang="0">
                  <a:pos x="0" y="693"/>
                </a:cxn>
                <a:cxn ang="0">
                  <a:pos x="65" y="87"/>
                </a:cxn>
                <a:cxn ang="0">
                  <a:pos x="735" y="0"/>
                </a:cxn>
              </a:cxnLst>
              <a:rect l="0" t="0" r="r" b="b"/>
              <a:pathLst>
                <a:path w="779" h="1125">
                  <a:moveTo>
                    <a:pt x="735" y="0"/>
                  </a:moveTo>
                  <a:lnTo>
                    <a:pt x="779" y="65"/>
                  </a:lnTo>
                  <a:lnTo>
                    <a:pt x="108" y="173"/>
                  </a:lnTo>
                  <a:lnTo>
                    <a:pt x="86" y="498"/>
                  </a:lnTo>
                  <a:lnTo>
                    <a:pt x="433" y="822"/>
                  </a:lnTo>
                  <a:lnTo>
                    <a:pt x="692" y="801"/>
                  </a:lnTo>
                  <a:lnTo>
                    <a:pt x="497" y="930"/>
                  </a:lnTo>
                  <a:lnTo>
                    <a:pt x="454" y="1125"/>
                  </a:lnTo>
                  <a:lnTo>
                    <a:pt x="368" y="866"/>
                  </a:lnTo>
                  <a:lnTo>
                    <a:pt x="324" y="844"/>
                  </a:lnTo>
                  <a:lnTo>
                    <a:pt x="0" y="693"/>
                  </a:lnTo>
                  <a:lnTo>
                    <a:pt x="65" y="8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6541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ṧļïḍê">
              <a:extLst>
                <a:ext uri="{FF2B5EF4-FFF2-40B4-BE49-F238E27FC236}">
                  <a16:creationId xmlns:a16="http://schemas.microsoft.com/office/drawing/2014/main" id="{72D9E556-BFF3-CEBB-FFEE-CBC56CBD9461}"/>
                </a:ext>
              </a:extLst>
            </p:cNvPr>
            <p:cNvSpPr/>
            <p:nvPr/>
          </p:nvSpPr>
          <p:spPr bwMode="auto">
            <a:xfrm>
              <a:off x="6493516" y="4984364"/>
              <a:ext cx="109530" cy="158106"/>
            </a:xfrm>
            <a:custGeom>
              <a:avLst/>
              <a:gdLst/>
              <a:ahLst/>
              <a:cxnLst>
                <a:cxn ang="0">
                  <a:pos x="563" y="605"/>
                </a:cxn>
                <a:cxn ang="0">
                  <a:pos x="173" y="0"/>
                </a:cxn>
                <a:cxn ang="0">
                  <a:pos x="584" y="562"/>
                </a:cxn>
                <a:cxn ang="0">
                  <a:pos x="563" y="605"/>
                </a:cxn>
                <a:cxn ang="0">
                  <a:pos x="476" y="843"/>
                </a:cxn>
                <a:cxn ang="0">
                  <a:pos x="0" y="64"/>
                </a:cxn>
                <a:cxn ang="0">
                  <a:pos x="498" y="757"/>
                </a:cxn>
                <a:cxn ang="0">
                  <a:pos x="476" y="843"/>
                </a:cxn>
              </a:cxnLst>
              <a:rect l="0" t="0" r="r" b="b"/>
              <a:pathLst>
                <a:path w="584" h="843">
                  <a:moveTo>
                    <a:pt x="563" y="605"/>
                  </a:moveTo>
                  <a:lnTo>
                    <a:pt x="173" y="0"/>
                  </a:lnTo>
                  <a:lnTo>
                    <a:pt x="584" y="562"/>
                  </a:lnTo>
                  <a:lnTo>
                    <a:pt x="563" y="605"/>
                  </a:lnTo>
                  <a:close/>
                  <a:moveTo>
                    <a:pt x="476" y="843"/>
                  </a:moveTo>
                  <a:lnTo>
                    <a:pt x="0" y="64"/>
                  </a:lnTo>
                  <a:lnTo>
                    <a:pt x="498" y="757"/>
                  </a:lnTo>
                  <a:lnTo>
                    <a:pt x="476" y="843"/>
                  </a:lnTo>
                  <a:close/>
                </a:path>
              </a:pathLst>
            </a:custGeom>
            <a:solidFill>
              <a:srgbClr val="D97C2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şlíḓe">
              <a:extLst>
                <a:ext uri="{FF2B5EF4-FFF2-40B4-BE49-F238E27FC236}">
                  <a16:creationId xmlns:a16="http://schemas.microsoft.com/office/drawing/2014/main" id="{442F2210-8219-0910-9412-CE748BE2F299}"/>
                </a:ext>
              </a:extLst>
            </p:cNvPr>
            <p:cNvSpPr/>
            <p:nvPr/>
          </p:nvSpPr>
          <p:spPr bwMode="auto">
            <a:xfrm>
              <a:off x="3856540" y="4529926"/>
              <a:ext cx="531521" cy="608605"/>
            </a:xfrm>
            <a:custGeom>
              <a:avLst/>
              <a:gdLst/>
              <a:ahLst/>
              <a:cxnLst>
                <a:cxn ang="0">
                  <a:pos x="1709" y="1428"/>
                </a:cxn>
                <a:cxn ang="0">
                  <a:pos x="1471" y="714"/>
                </a:cxn>
                <a:cxn ang="0">
                  <a:pos x="1255" y="757"/>
                </a:cxn>
                <a:cxn ang="0">
                  <a:pos x="1450" y="0"/>
                </a:cxn>
                <a:cxn ang="0">
                  <a:pos x="2120" y="606"/>
                </a:cxn>
                <a:cxn ang="0">
                  <a:pos x="1947" y="649"/>
                </a:cxn>
                <a:cxn ang="0">
                  <a:pos x="2185" y="1363"/>
                </a:cxn>
                <a:cxn ang="0">
                  <a:pos x="1709" y="1428"/>
                </a:cxn>
                <a:cxn ang="0">
                  <a:pos x="563" y="1082"/>
                </a:cxn>
                <a:cxn ang="0">
                  <a:pos x="801" y="1666"/>
                </a:cxn>
                <a:cxn ang="0">
                  <a:pos x="455" y="1730"/>
                </a:cxn>
                <a:cxn ang="0">
                  <a:pos x="0" y="649"/>
                </a:cxn>
                <a:cxn ang="0">
                  <a:pos x="455" y="519"/>
                </a:cxn>
                <a:cxn ang="0">
                  <a:pos x="368" y="325"/>
                </a:cxn>
                <a:cxn ang="0">
                  <a:pos x="1017" y="671"/>
                </a:cxn>
                <a:cxn ang="0">
                  <a:pos x="779" y="1298"/>
                </a:cxn>
                <a:cxn ang="0">
                  <a:pos x="692" y="1038"/>
                </a:cxn>
                <a:cxn ang="0">
                  <a:pos x="563" y="1082"/>
                </a:cxn>
                <a:cxn ang="0">
                  <a:pos x="1190" y="2552"/>
                </a:cxn>
                <a:cxn ang="0">
                  <a:pos x="1471" y="3223"/>
                </a:cxn>
                <a:cxn ang="0">
                  <a:pos x="1147" y="3223"/>
                </a:cxn>
                <a:cxn ang="0">
                  <a:pos x="692" y="2163"/>
                </a:cxn>
                <a:cxn ang="0">
                  <a:pos x="1558" y="2055"/>
                </a:cxn>
                <a:cxn ang="0">
                  <a:pos x="1839" y="2704"/>
                </a:cxn>
                <a:cxn ang="0">
                  <a:pos x="1969" y="2682"/>
                </a:cxn>
                <a:cxn ang="0">
                  <a:pos x="1839" y="3180"/>
                </a:cxn>
                <a:cxn ang="0">
                  <a:pos x="1320" y="2747"/>
                </a:cxn>
                <a:cxn ang="0">
                  <a:pos x="1493" y="2725"/>
                </a:cxn>
                <a:cxn ang="0">
                  <a:pos x="1385" y="2509"/>
                </a:cxn>
                <a:cxn ang="0">
                  <a:pos x="1190" y="2552"/>
                </a:cxn>
                <a:cxn ang="0">
                  <a:pos x="2401" y="1903"/>
                </a:cxn>
                <a:cxn ang="0">
                  <a:pos x="2553" y="2725"/>
                </a:cxn>
                <a:cxn ang="0">
                  <a:pos x="2315" y="2725"/>
                </a:cxn>
                <a:cxn ang="0">
                  <a:pos x="1925" y="1968"/>
                </a:cxn>
                <a:cxn ang="0">
                  <a:pos x="2401" y="1903"/>
                </a:cxn>
                <a:cxn ang="0">
                  <a:pos x="2704" y="2834"/>
                </a:cxn>
                <a:cxn ang="0">
                  <a:pos x="2834" y="3223"/>
                </a:cxn>
                <a:cxn ang="0">
                  <a:pos x="2401" y="3245"/>
                </a:cxn>
                <a:cxn ang="0">
                  <a:pos x="2250" y="2834"/>
                </a:cxn>
                <a:cxn ang="0">
                  <a:pos x="2704" y="2834"/>
                </a:cxn>
              </a:cxnLst>
              <a:rect l="0" t="0" r="r" b="b"/>
              <a:pathLst>
                <a:path w="2834" h="3245">
                  <a:moveTo>
                    <a:pt x="1709" y="1428"/>
                  </a:moveTo>
                  <a:lnTo>
                    <a:pt x="1471" y="714"/>
                  </a:lnTo>
                  <a:lnTo>
                    <a:pt x="1255" y="757"/>
                  </a:lnTo>
                  <a:lnTo>
                    <a:pt x="1450" y="0"/>
                  </a:lnTo>
                  <a:lnTo>
                    <a:pt x="2120" y="606"/>
                  </a:lnTo>
                  <a:lnTo>
                    <a:pt x="1947" y="649"/>
                  </a:lnTo>
                  <a:lnTo>
                    <a:pt x="2185" y="1363"/>
                  </a:lnTo>
                  <a:lnTo>
                    <a:pt x="1709" y="1428"/>
                  </a:lnTo>
                  <a:close/>
                  <a:moveTo>
                    <a:pt x="563" y="1082"/>
                  </a:moveTo>
                  <a:lnTo>
                    <a:pt x="801" y="1666"/>
                  </a:lnTo>
                  <a:lnTo>
                    <a:pt x="455" y="1730"/>
                  </a:lnTo>
                  <a:lnTo>
                    <a:pt x="0" y="649"/>
                  </a:lnTo>
                  <a:lnTo>
                    <a:pt x="455" y="519"/>
                  </a:lnTo>
                  <a:lnTo>
                    <a:pt x="368" y="325"/>
                  </a:lnTo>
                  <a:lnTo>
                    <a:pt x="1017" y="671"/>
                  </a:lnTo>
                  <a:lnTo>
                    <a:pt x="779" y="1298"/>
                  </a:lnTo>
                  <a:lnTo>
                    <a:pt x="692" y="1038"/>
                  </a:lnTo>
                  <a:lnTo>
                    <a:pt x="563" y="1082"/>
                  </a:lnTo>
                  <a:close/>
                  <a:moveTo>
                    <a:pt x="1190" y="2552"/>
                  </a:moveTo>
                  <a:lnTo>
                    <a:pt x="1471" y="3223"/>
                  </a:lnTo>
                  <a:lnTo>
                    <a:pt x="1147" y="3223"/>
                  </a:lnTo>
                  <a:lnTo>
                    <a:pt x="692" y="2163"/>
                  </a:lnTo>
                  <a:lnTo>
                    <a:pt x="1558" y="2055"/>
                  </a:lnTo>
                  <a:lnTo>
                    <a:pt x="1839" y="2704"/>
                  </a:lnTo>
                  <a:lnTo>
                    <a:pt x="1969" y="2682"/>
                  </a:lnTo>
                  <a:lnTo>
                    <a:pt x="1839" y="3180"/>
                  </a:lnTo>
                  <a:lnTo>
                    <a:pt x="1320" y="2747"/>
                  </a:lnTo>
                  <a:lnTo>
                    <a:pt x="1493" y="2725"/>
                  </a:lnTo>
                  <a:lnTo>
                    <a:pt x="1385" y="2509"/>
                  </a:lnTo>
                  <a:lnTo>
                    <a:pt x="1190" y="2552"/>
                  </a:lnTo>
                  <a:close/>
                  <a:moveTo>
                    <a:pt x="2401" y="1903"/>
                  </a:moveTo>
                  <a:lnTo>
                    <a:pt x="2553" y="2725"/>
                  </a:lnTo>
                  <a:lnTo>
                    <a:pt x="2315" y="2725"/>
                  </a:lnTo>
                  <a:lnTo>
                    <a:pt x="1925" y="1968"/>
                  </a:lnTo>
                  <a:lnTo>
                    <a:pt x="2401" y="1903"/>
                  </a:lnTo>
                  <a:close/>
                  <a:moveTo>
                    <a:pt x="2704" y="2834"/>
                  </a:moveTo>
                  <a:lnTo>
                    <a:pt x="2834" y="3223"/>
                  </a:lnTo>
                  <a:lnTo>
                    <a:pt x="2401" y="3245"/>
                  </a:lnTo>
                  <a:lnTo>
                    <a:pt x="2250" y="2834"/>
                  </a:lnTo>
                  <a:lnTo>
                    <a:pt x="2704" y="28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ṧļiďè">
              <a:extLst>
                <a:ext uri="{FF2B5EF4-FFF2-40B4-BE49-F238E27FC236}">
                  <a16:creationId xmlns:a16="http://schemas.microsoft.com/office/drawing/2014/main" id="{669790E9-88E8-44FD-3262-30ED85DB194A}"/>
                </a:ext>
              </a:extLst>
            </p:cNvPr>
            <p:cNvSpPr/>
            <p:nvPr/>
          </p:nvSpPr>
          <p:spPr bwMode="auto">
            <a:xfrm>
              <a:off x="3775518" y="4700411"/>
              <a:ext cx="320526" cy="304209"/>
            </a:xfrm>
            <a:custGeom>
              <a:avLst/>
              <a:gdLst/>
              <a:ahLst/>
              <a:cxnLst>
                <a:cxn ang="0">
                  <a:pos x="0" y="475"/>
                </a:cxn>
                <a:cxn ang="0">
                  <a:pos x="540" y="0"/>
                </a:cxn>
                <a:cxn ang="0">
                  <a:pos x="1341" y="497"/>
                </a:cxn>
                <a:cxn ang="0">
                  <a:pos x="1709" y="1276"/>
                </a:cxn>
                <a:cxn ang="0">
                  <a:pos x="1535" y="1492"/>
                </a:cxn>
                <a:cxn ang="0">
                  <a:pos x="1124" y="1362"/>
                </a:cxn>
                <a:cxn ang="0">
                  <a:pos x="735" y="1622"/>
                </a:cxn>
                <a:cxn ang="0">
                  <a:pos x="0" y="475"/>
                </a:cxn>
              </a:cxnLst>
              <a:rect l="0" t="0" r="r" b="b"/>
              <a:pathLst>
                <a:path w="1709" h="1622">
                  <a:moveTo>
                    <a:pt x="0" y="475"/>
                  </a:moveTo>
                  <a:lnTo>
                    <a:pt x="540" y="0"/>
                  </a:lnTo>
                  <a:lnTo>
                    <a:pt x="1341" y="497"/>
                  </a:lnTo>
                  <a:lnTo>
                    <a:pt x="1709" y="1276"/>
                  </a:lnTo>
                  <a:lnTo>
                    <a:pt x="1535" y="1492"/>
                  </a:lnTo>
                  <a:lnTo>
                    <a:pt x="1124" y="1362"/>
                  </a:lnTo>
                  <a:lnTo>
                    <a:pt x="735" y="1622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D97C2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ṧlîḋé">
              <a:extLst>
                <a:ext uri="{FF2B5EF4-FFF2-40B4-BE49-F238E27FC236}">
                  <a16:creationId xmlns:a16="http://schemas.microsoft.com/office/drawing/2014/main" id="{61258199-6AFD-2ED8-DE25-85B5ADE5BF23}"/>
                </a:ext>
              </a:extLst>
            </p:cNvPr>
            <p:cNvSpPr/>
            <p:nvPr/>
          </p:nvSpPr>
          <p:spPr bwMode="auto">
            <a:xfrm>
              <a:off x="3759201" y="4684094"/>
              <a:ext cx="352972" cy="332717"/>
            </a:xfrm>
            <a:custGeom>
              <a:avLst/>
              <a:gdLst/>
              <a:ahLst/>
              <a:cxnLst>
                <a:cxn ang="0">
                  <a:pos x="38" y="82"/>
                </a:cxn>
                <a:cxn ang="0">
                  <a:pos x="35" y="81"/>
                </a:cxn>
                <a:cxn ang="0">
                  <a:pos x="35" y="81"/>
                </a:cxn>
                <a:cxn ang="0">
                  <a:pos x="1" y="28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7" y="2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68" y="24"/>
                </a:cxn>
                <a:cxn ang="0">
                  <a:pos x="69" y="26"/>
                </a:cxn>
                <a:cxn ang="0">
                  <a:pos x="69" y="26"/>
                </a:cxn>
                <a:cxn ang="0">
                  <a:pos x="86" y="61"/>
                </a:cxn>
                <a:cxn ang="0">
                  <a:pos x="86" y="65"/>
                </a:cxn>
                <a:cxn ang="0">
                  <a:pos x="86" y="65"/>
                </a:cxn>
                <a:cxn ang="0">
                  <a:pos x="78" y="75"/>
                </a:cxn>
                <a:cxn ang="0">
                  <a:pos x="74" y="77"/>
                </a:cxn>
                <a:cxn ang="0">
                  <a:pos x="74" y="77"/>
                </a:cxn>
                <a:cxn ang="0">
                  <a:pos x="56" y="71"/>
                </a:cxn>
                <a:cxn ang="0">
                  <a:pos x="40" y="82"/>
                </a:cxn>
                <a:cxn ang="0">
                  <a:pos x="38" y="82"/>
                </a:cxn>
                <a:cxn ang="0">
                  <a:pos x="38" y="82"/>
                </a:cxn>
                <a:cxn ang="0">
                  <a:pos x="38" y="82"/>
                </a:cxn>
                <a:cxn ang="0">
                  <a:pos x="39" y="74"/>
                </a:cxn>
                <a:cxn ang="0">
                  <a:pos x="54" y="64"/>
                </a:cxn>
                <a:cxn ang="0">
                  <a:pos x="57" y="64"/>
                </a:cxn>
                <a:cxn ang="0">
                  <a:pos x="57" y="64"/>
                </a:cxn>
                <a:cxn ang="0">
                  <a:pos x="74" y="69"/>
                </a:cxn>
                <a:cxn ang="0">
                  <a:pos x="79" y="62"/>
                </a:cxn>
                <a:cxn ang="0">
                  <a:pos x="63" y="30"/>
                </a:cxn>
                <a:cxn ang="0">
                  <a:pos x="30" y="9"/>
                </a:cxn>
                <a:cxn ang="0">
                  <a:pos x="9" y="27"/>
                </a:cxn>
                <a:cxn ang="0">
                  <a:pos x="39" y="74"/>
                </a:cxn>
              </a:cxnLst>
              <a:rect l="0" t="0" r="r" b="b"/>
              <a:pathLst>
                <a:path w="87" h="82">
                  <a:moveTo>
                    <a:pt x="38" y="82"/>
                  </a:moveTo>
                  <a:cubicBezTo>
                    <a:pt x="37" y="82"/>
                    <a:pt x="36" y="82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1"/>
                    <a:pt x="30" y="0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9" y="25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64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7" y="76"/>
                    <a:pt x="76" y="77"/>
                    <a:pt x="74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82"/>
                    <a:pt x="38" y="82"/>
                    <a:pt x="38" y="82"/>
                  </a:cubicBezTo>
                  <a:close/>
                  <a:moveTo>
                    <a:pt x="39" y="74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4"/>
                    <a:pt x="56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39" y="74"/>
                    <a:pt x="39" y="74"/>
                    <a:pt x="39" y="74"/>
                  </a:cubicBezTo>
                  <a:close/>
                </a:path>
              </a:pathLst>
            </a:custGeom>
            <a:solidFill>
              <a:srgbClr val="69320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ṣlïde">
              <a:extLst>
                <a:ext uri="{FF2B5EF4-FFF2-40B4-BE49-F238E27FC236}">
                  <a16:creationId xmlns:a16="http://schemas.microsoft.com/office/drawing/2014/main" id="{91F98CB2-3AB5-B148-2606-F44FCABF91F1}"/>
                </a:ext>
              </a:extLst>
            </p:cNvPr>
            <p:cNvSpPr/>
            <p:nvPr/>
          </p:nvSpPr>
          <p:spPr bwMode="auto">
            <a:xfrm>
              <a:off x="4027025" y="2996505"/>
              <a:ext cx="417865" cy="312273"/>
            </a:xfrm>
            <a:custGeom>
              <a:avLst/>
              <a:gdLst/>
              <a:ahLst/>
              <a:cxnLst>
                <a:cxn ang="0">
                  <a:pos x="0" y="1060"/>
                </a:cxn>
                <a:cxn ang="0">
                  <a:pos x="779" y="0"/>
                </a:cxn>
                <a:cxn ang="0">
                  <a:pos x="2228" y="1665"/>
                </a:cxn>
                <a:cxn ang="0">
                  <a:pos x="0" y="1060"/>
                </a:cxn>
              </a:cxnLst>
              <a:rect l="0" t="0" r="r" b="b"/>
              <a:pathLst>
                <a:path w="2228" h="1665">
                  <a:moveTo>
                    <a:pt x="0" y="1060"/>
                  </a:moveTo>
                  <a:lnTo>
                    <a:pt x="779" y="0"/>
                  </a:lnTo>
                  <a:lnTo>
                    <a:pt x="2228" y="1665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CC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ś1ïďê">
              <a:extLst>
                <a:ext uri="{FF2B5EF4-FFF2-40B4-BE49-F238E27FC236}">
                  <a16:creationId xmlns:a16="http://schemas.microsoft.com/office/drawing/2014/main" id="{9A915D53-E11D-E26D-E630-0D40F495FF35}"/>
                </a:ext>
              </a:extLst>
            </p:cNvPr>
            <p:cNvSpPr/>
            <p:nvPr/>
          </p:nvSpPr>
          <p:spPr bwMode="auto">
            <a:xfrm>
              <a:off x="4359741" y="2623277"/>
              <a:ext cx="279827" cy="60841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146" y="0"/>
                </a:cxn>
                <a:cxn ang="0">
                  <a:pos x="1492" y="3244"/>
                </a:cxn>
                <a:cxn ang="0">
                  <a:pos x="0" y="87"/>
                </a:cxn>
              </a:cxnLst>
              <a:rect l="0" t="0" r="r" b="b"/>
              <a:pathLst>
                <a:path w="1492" h="3244">
                  <a:moveTo>
                    <a:pt x="0" y="87"/>
                  </a:moveTo>
                  <a:lnTo>
                    <a:pt x="1146" y="0"/>
                  </a:lnTo>
                  <a:lnTo>
                    <a:pt x="1492" y="324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C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23" name="图片 222">
            <a:extLst>
              <a:ext uri="{FF2B5EF4-FFF2-40B4-BE49-F238E27FC236}">
                <a16:creationId xmlns:a16="http://schemas.microsoft.com/office/drawing/2014/main" id="{5C7DCC78-86F5-95F4-7136-6D5E41E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17" y="4332954"/>
            <a:ext cx="2042337" cy="1963082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010D40B2-345E-AECC-64B6-5667A6F5AD09}"/>
              </a:ext>
            </a:extLst>
          </p:cNvPr>
          <p:cNvSpPr txBox="1"/>
          <p:nvPr/>
        </p:nvSpPr>
        <p:spPr>
          <a:xfrm>
            <a:off x="9178338" y="2243656"/>
            <a:ext cx="8771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扣减余额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DDDADC-1485-9EA2-B856-AB055D53CCC1}"/>
              </a:ext>
            </a:extLst>
          </p:cNvPr>
          <p:cNvSpPr/>
          <p:nvPr/>
        </p:nvSpPr>
        <p:spPr>
          <a:xfrm>
            <a:off x="5384667" y="3105344"/>
            <a:ext cx="1018674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支付服务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33D383-6EA3-3449-E31C-8D66BFFD5830}"/>
              </a:ext>
            </a:extLst>
          </p:cNvPr>
          <p:cNvSpPr/>
          <p:nvPr/>
        </p:nvSpPr>
        <p:spPr>
          <a:xfrm>
            <a:off x="8019819" y="2217717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用户服务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11013D68-B813-C297-8D56-2928FBAD98EE}"/>
              </a:ext>
            </a:extLst>
          </p:cNvPr>
          <p:cNvSpPr/>
          <p:nvPr/>
        </p:nvSpPr>
        <p:spPr>
          <a:xfrm>
            <a:off x="10411600" y="2150848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1A4D50-DA58-A3D4-0A6E-3F2B411DC2A4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8885255" y="2454565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CDB10FD-A69C-38B6-6545-DA42661C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86" y="2869096"/>
            <a:ext cx="618812" cy="95085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46C6E2-7979-EAE8-D092-697E86C55E15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6403341" y="3342192"/>
            <a:ext cx="4007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6EE743-71B0-BC04-2988-0755FA2A7239}"/>
              </a:ext>
            </a:extLst>
          </p:cNvPr>
          <p:cNvSpPr txBox="1"/>
          <p:nvPr/>
        </p:nvSpPr>
        <p:spPr>
          <a:xfrm>
            <a:off x="7901614" y="312445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更新支付状态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751E606A-DFBD-7E7B-FC54-386866AC2F71}"/>
              </a:ext>
            </a:extLst>
          </p:cNvPr>
          <p:cNvSpPr/>
          <p:nvPr/>
        </p:nvSpPr>
        <p:spPr>
          <a:xfrm>
            <a:off x="10411186" y="3038475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032813-03FA-FAE0-B882-904AF3C5675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403341" y="3342192"/>
            <a:ext cx="1616064" cy="93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C9499DE-0142-75BF-96F5-49FD784C9090}"/>
              </a:ext>
            </a:extLst>
          </p:cNvPr>
          <p:cNvSpPr txBox="1"/>
          <p:nvPr/>
        </p:nvSpPr>
        <p:spPr>
          <a:xfrm>
            <a:off x="9044876" y="406188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更新订单状态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4EDC69-A39A-7009-48E5-D62F851F3259}"/>
              </a:ext>
            </a:extLst>
          </p:cNvPr>
          <p:cNvSpPr/>
          <p:nvPr/>
        </p:nvSpPr>
        <p:spPr>
          <a:xfrm>
            <a:off x="8019405" y="4035941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交易服务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B2DD84E1-034E-3252-9C64-4B957078D48F}"/>
              </a:ext>
            </a:extLst>
          </p:cNvPr>
          <p:cNvSpPr/>
          <p:nvPr/>
        </p:nvSpPr>
        <p:spPr>
          <a:xfrm>
            <a:off x="10411186" y="3969072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C987B3-1425-C035-E251-9CF5349CFBFA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8884841" y="4272789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714DB7-8529-91E0-E23F-E47EFC4CFC6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6403341" y="3342192"/>
            <a:ext cx="1624791" cy="180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9E311-2AB7-FF4A-DBA2-472D752FB28D}"/>
              </a:ext>
            </a:extLst>
          </p:cNvPr>
          <p:cNvSpPr txBox="1"/>
          <p:nvPr/>
        </p:nvSpPr>
        <p:spPr>
          <a:xfrm>
            <a:off x="9053604" y="4939553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短信通知用户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B3DFB79-66D3-F407-57AD-719DB7F138D8}"/>
              </a:ext>
            </a:extLst>
          </p:cNvPr>
          <p:cNvSpPr/>
          <p:nvPr/>
        </p:nvSpPr>
        <p:spPr>
          <a:xfrm>
            <a:off x="8028132" y="4913614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通知服务</a:t>
            </a: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223363BF-C111-310C-53AB-8079AC388A96}"/>
              </a:ext>
            </a:extLst>
          </p:cNvPr>
          <p:cNvSpPr/>
          <p:nvPr/>
        </p:nvSpPr>
        <p:spPr>
          <a:xfrm>
            <a:off x="10419913" y="4846745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232117-EF05-6FFC-7B57-CA574D91E11E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>
            <a:off x="8893568" y="5150462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274A14-D901-AB5A-BE9E-A697CAE44B7B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6403341" y="3342192"/>
            <a:ext cx="1633518" cy="268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FE63479-4B16-0CB4-E87A-D6300E1C3BB9}"/>
              </a:ext>
            </a:extLst>
          </p:cNvPr>
          <p:cNvSpPr txBox="1"/>
          <p:nvPr/>
        </p:nvSpPr>
        <p:spPr>
          <a:xfrm>
            <a:off x="9062330" y="581722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增加用户积分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94BDB00-044E-CE17-237D-63EABFAE1C39}"/>
              </a:ext>
            </a:extLst>
          </p:cNvPr>
          <p:cNvSpPr/>
          <p:nvPr/>
        </p:nvSpPr>
        <p:spPr>
          <a:xfrm>
            <a:off x="8036859" y="5791287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积分服务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124D4109-382D-A875-3EDF-B51A8A666622}"/>
              </a:ext>
            </a:extLst>
          </p:cNvPr>
          <p:cNvSpPr/>
          <p:nvPr/>
        </p:nvSpPr>
        <p:spPr>
          <a:xfrm>
            <a:off x="10428640" y="5724418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2CF1CEC4-54F4-8C66-ED59-E5DF60429C6B}"/>
              </a:ext>
            </a:extLst>
          </p:cNvPr>
          <p:cNvCxnSpPr>
            <a:stCxn id="30" idx="3"/>
            <a:endCxn id="31" idx="2"/>
          </p:cNvCxnSpPr>
          <p:nvPr/>
        </p:nvCxnSpPr>
        <p:spPr>
          <a:xfrm>
            <a:off x="8902295" y="6028135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DB23BF7B-28DA-4394-B219-B6629A910A76}"/>
              </a:ext>
            </a:extLst>
          </p:cNvPr>
          <p:cNvSpPr txBox="1"/>
          <p:nvPr/>
        </p:nvSpPr>
        <p:spPr>
          <a:xfrm>
            <a:off x="9369731" y="307931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F825258-369F-0BF2-17C0-DE72A59080B2}"/>
              </a:ext>
            </a:extLst>
          </p:cNvPr>
          <p:cNvSpPr txBox="1"/>
          <p:nvPr/>
        </p:nvSpPr>
        <p:spPr>
          <a:xfrm>
            <a:off x="9369731" y="388364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54EF34D-9652-4CA7-B4A4-CD592F331930}"/>
              </a:ext>
            </a:extLst>
          </p:cNvPr>
          <p:cNvSpPr txBox="1"/>
          <p:nvPr/>
        </p:nvSpPr>
        <p:spPr>
          <a:xfrm>
            <a:off x="9369731" y="475603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2569F69-1D80-52D4-2326-3FE21E3E1805}"/>
              </a:ext>
            </a:extLst>
          </p:cNvPr>
          <p:cNvSpPr txBox="1"/>
          <p:nvPr/>
        </p:nvSpPr>
        <p:spPr>
          <a:xfrm>
            <a:off x="9369731" y="562080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92D050"/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81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20000" decel="8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8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9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accel="20000" decel="8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4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55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56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57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accel="20000" decel="8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0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61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62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63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1" grpId="0"/>
      <p:bldP spid="224" grpId="0"/>
      <p:bldP spid="4" grpId="0" animBg="1"/>
      <p:bldP spid="4" grpId="1" animBg="1"/>
      <p:bldP spid="4" grpId="2" animBg="1"/>
      <p:bldP spid="5" grpId="0" animBg="1"/>
      <p:bldP spid="7" grpId="0" animBg="1"/>
      <p:bldP spid="18" grpId="0"/>
      <p:bldP spid="20" grpId="0" animBg="1"/>
      <p:bldP spid="8" grpId="0"/>
      <p:bldP spid="9" grpId="0" animBg="1"/>
      <p:bldP spid="9" grpId="1" animBg="1"/>
      <p:bldP spid="9" grpId="2" animBg="1"/>
      <p:bldP spid="9" grpId="3" animBg="1"/>
      <p:bldP spid="10" grpId="0" animBg="1"/>
      <p:bldP spid="23" grpId="0"/>
      <p:bldP spid="24" grpId="0" animBg="1"/>
      <p:bldP spid="25" grpId="0" animBg="1"/>
      <p:bldP spid="29" grpId="0"/>
      <p:bldP spid="30" grpId="0" animBg="1"/>
      <p:bldP spid="31" grpId="0" animBg="1"/>
      <p:bldP spid="228" grpId="0"/>
      <p:bldP spid="229" grpId="0"/>
      <p:bldP spid="230" grpId="0"/>
      <p:bldP spid="2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8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8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8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8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8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12568</TotalTime>
  <Words>4006</Words>
  <Application>Microsoft Office PowerPoint</Application>
  <PresentationFormat>宽屏</PresentationFormat>
  <Paragraphs>915</Paragraphs>
  <Slides>72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72</vt:i4>
      </vt:variant>
    </vt:vector>
  </HeadingPairs>
  <TitlesOfParts>
    <vt:vector size="96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JetBrains Mono</vt:lpstr>
      <vt:lpstr>Segoe UI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RabbitMQ</vt:lpstr>
      <vt:lpstr>RabbitMQ</vt:lpstr>
      <vt:lpstr>课程背景</vt:lpstr>
      <vt:lpstr>课程背景</vt:lpstr>
      <vt:lpstr>课程背景</vt:lpstr>
      <vt:lpstr>课程背景</vt:lpstr>
      <vt:lpstr>初识MQ</vt:lpstr>
      <vt:lpstr>PowerPoint 演示文稿</vt:lpstr>
      <vt:lpstr>同步调用</vt:lpstr>
      <vt:lpstr>PowerPoint 演示文稿</vt:lpstr>
      <vt:lpstr>PowerPoint 演示文稿</vt:lpstr>
      <vt:lpstr>异步调用</vt:lpstr>
      <vt:lpstr>异步调用</vt:lpstr>
      <vt:lpstr>PowerPoint 演示文稿</vt:lpstr>
      <vt:lpstr>PowerPoint 演示文稿</vt:lpstr>
      <vt:lpstr>MQ技术选型</vt:lpstr>
      <vt:lpstr>MQ技术选型</vt:lpstr>
      <vt:lpstr>MQ技术选型</vt:lpstr>
      <vt:lpstr>MQ技术选型</vt:lpstr>
      <vt:lpstr>MQ技术选型</vt:lpstr>
      <vt:lpstr>MQ技术选型</vt:lpstr>
      <vt:lpstr>MQ技术选型</vt:lpstr>
      <vt:lpstr>MQ技术选型</vt:lpstr>
      <vt:lpstr>MQ技术选型</vt:lpstr>
      <vt:lpstr>RabbitMQ</vt:lpstr>
      <vt:lpstr>PowerPoint 演示文稿</vt:lpstr>
      <vt:lpstr>安装部署</vt:lpstr>
      <vt:lpstr>基本介绍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Java客户端</vt:lpstr>
      <vt:lpstr>PowerPoint 演示文稿</vt:lpstr>
      <vt:lpstr>快速入门</vt:lpstr>
      <vt:lpstr>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Work Queues</vt:lpstr>
      <vt:lpstr>PowerPoint 演示文稿</vt:lpstr>
      <vt:lpstr>消费者消息推送限制</vt:lpstr>
      <vt:lpstr>PowerPoint 演示文稿</vt:lpstr>
      <vt:lpstr>PowerPoint 演示文稿</vt:lpstr>
      <vt:lpstr>Fanout交换机</vt:lpstr>
      <vt:lpstr>Fanout交换机</vt:lpstr>
      <vt:lpstr>PowerPoint 演示文稿</vt:lpstr>
      <vt:lpstr>PowerPoint 演示文稿</vt:lpstr>
      <vt:lpstr>PowerPoint 演示文稿</vt:lpstr>
      <vt:lpstr>Direct交换机</vt:lpstr>
      <vt:lpstr>PowerPoint 演示文稿</vt:lpstr>
      <vt:lpstr>PowerPoint 演示文稿</vt:lpstr>
      <vt:lpstr>PowerPoint 演示文稿</vt:lpstr>
      <vt:lpstr>Topic交换机</vt:lpstr>
      <vt:lpstr>PowerPoint 演示文稿</vt:lpstr>
      <vt:lpstr>PowerPoint 演示文稿</vt:lpstr>
      <vt:lpstr>PowerPoint 演示文稿</vt:lpstr>
      <vt:lpstr>声明队列和交换机</vt:lpstr>
      <vt:lpstr>声明队列和交换机</vt:lpstr>
      <vt:lpstr>声明队列和交换机</vt:lpstr>
      <vt:lpstr>PowerPoint 演示文稿</vt:lpstr>
      <vt:lpstr>PowerPoint 演示文稿</vt:lpstr>
      <vt:lpstr>PowerPoint 演示文稿</vt:lpstr>
      <vt:lpstr>消息转换器</vt:lpstr>
      <vt:lpstr>消息转换器</vt:lpstr>
      <vt:lpstr>业务改造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1340</cp:revision>
  <dcterms:created xsi:type="dcterms:W3CDTF">2023-05-27T00:48:17Z</dcterms:created>
  <dcterms:modified xsi:type="dcterms:W3CDTF">2024-03-11T08:24:40Z</dcterms:modified>
</cp:coreProperties>
</file>