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1"/>
  </p:sldMasterIdLst>
  <p:notesMasterIdLst>
    <p:notesMasterId r:id="rId22"/>
  </p:notesMasterIdLst>
  <p:handoutMasterIdLst>
    <p:handoutMasterId r:id="rId23"/>
  </p:handoutMasterIdLst>
  <p:sldIdLst>
    <p:sldId id="8270" r:id="rId2"/>
    <p:sldId id="8271" r:id="rId3"/>
    <p:sldId id="8272" r:id="rId4"/>
    <p:sldId id="8282" r:id="rId5"/>
    <p:sldId id="8295" r:id="rId6"/>
    <p:sldId id="8298" r:id="rId7"/>
    <p:sldId id="8301" r:id="rId8"/>
    <p:sldId id="8230" r:id="rId9"/>
    <p:sldId id="8292" r:id="rId10"/>
    <p:sldId id="8303" r:id="rId11"/>
    <p:sldId id="8293" r:id="rId12"/>
    <p:sldId id="8299" r:id="rId13"/>
    <p:sldId id="8304" r:id="rId14"/>
    <p:sldId id="8305" r:id="rId15"/>
    <p:sldId id="8306" r:id="rId16"/>
    <p:sldId id="8294" r:id="rId17"/>
    <p:sldId id="8302" r:id="rId18"/>
    <p:sldId id="8307" r:id="rId19"/>
    <p:sldId id="8296" r:id="rId20"/>
    <p:sldId id="8276" r:id="rId21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3366FF"/>
    <a:srgbClr val="0099FF"/>
    <a:srgbClr val="FF6600"/>
    <a:srgbClr val="FC3100"/>
    <a:srgbClr val="1F47B9"/>
    <a:srgbClr val="34A0A4"/>
    <a:srgbClr val="F2AA7C"/>
    <a:srgbClr val="F2F2F2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2" autoAdjust="0"/>
    <p:restoredTop sz="94704" autoAdjust="0"/>
  </p:normalViewPr>
  <p:slideViewPr>
    <p:cSldViewPr snapToGrid="0">
      <p:cViewPr varScale="1">
        <p:scale>
          <a:sx n="81" d="100"/>
          <a:sy n="81" d="100"/>
        </p:scale>
        <p:origin x="547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29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56DB4-BFE6-42C1-A3A5-4D69D2CE1F9C}" type="datetimeFigureOut">
              <a:rPr lang="zh-CN" altLang="en-US" smtClean="0">
                <a:latin typeface="阿里巴巴普惠体 R" panose="00020600040101010101" charset="-122"/>
                <a:ea typeface="阿里巴巴普惠体 R" panose="00020600040101010101" charset="-122"/>
              </a:rPr>
              <a:t>2020/11/6</a:t>
            </a:fld>
            <a:endParaRPr lang="zh-CN" altLang="en-US"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E3AF2-D6A2-4D7C-895F-AE2AFEA6401F}" type="slidenum">
              <a:rPr lang="zh-CN" altLang="en-US" smtClean="0">
                <a:latin typeface="阿里巴巴普惠体 R" panose="00020600040101010101" charset="-122"/>
                <a:ea typeface="阿里巴巴普惠体 R" panose="00020600040101010101" charset="-122"/>
              </a:rPr>
              <a:t>‹#›</a:t>
            </a:fld>
            <a:endParaRPr lang="zh-CN" altLang="en-US"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753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</a:defRPr>
            </a:lvl1pPr>
          </a:lstStyle>
          <a:p>
            <a:fld id="{09662221-DFCF-4DCC-87B3-0E3E286AB02B}" type="datetimeFigureOut">
              <a:rPr lang="zh-CN" altLang="en-US" smtClean="0"/>
              <a:t>2020/11/6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</a:defRPr>
            </a:lvl1pPr>
          </a:lstStyle>
          <a:p>
            <a:fld id="{EA777FD2-4542-49FE-9096-EB85357A2168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3557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charset="-122"/>
        <a:ea typeface="阿里巴巴普惠体 R" panose="00020600040101010101" charset="-122"/>
        <a:cs typeface="阿里巴巴普惠体 R" panose="00020600040101010101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charset="-122"/>
        <a:ea typeface="阿里巴巴普惠体 R" panose="00020600040101010101" charset="-122"/>
        <a:cs typeface="阿里巴巴普惠体 R" panose="00020600040101010101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charset="-122"/>
        <a:ea typeface="阿里巴巴普惠体 R" panose="00020600040101010101" charset="-122"/>
        <a:cs typeface="阿里巴巴普惠体 R" panose="00020600040101010101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charset="-122"/>
        <a:ea typeface="阿里巴巴普惠体 R" panose="00020600040101010101" charset="-122"/>
        <a:cs typeface="阿里巴巴普惠体 R" panose="00020600040101010101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charset="-122"/>
        <a:ea typeface="阿里巴巴普惠体 R" panose="00020600040101010101" charset="-122"/>
        <a:cs typeface="阿里巴巴普惠体 R" panose="0002060004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34" Type="http://schemas.openxmlformats.org/officeDocument/2006/relationships/slideMaster" Target="../slideMasters/slideMaster1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8" Type="http://schemas.openxmlformats.org/officeDocument/2006/relationships/tags" Target="../tags/tag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: 形状 32"/>
          <p:cNvSpPr/>
          <p:nvPr userDrawn="1"/>
        </p:nvSpPr>
        <p:spPr>
          <a:xfrm>
            <a:off x="2" y="2"/>
            <a:ext cx="1478523" cy="1477928"/>
          </a:xfrm>
          <a:custGeom>
            <a:avLst/>
            <a:gdLst>
              <a:gd name="connsiteX0" fmla="*/ 0 w 3541305"/>
              <a:gd name="connsiteY0" fmla="*/ 0 h 3539881"/>
              <a:gd name="connsiteX1" fmla="*/ 3394660 w 3541305"/>
              <a:gd name="connsiteY1" fmla="*/ 0 h 3539881"/>
              <a:gd name="connsiteX2" fmla="*/ 3421145 w 3541305"/>
              <a:gd name="connsiteY2" fmla="*/ 72362 h 3539881"/>
              <a:gd name="connsiteX3" fmla="*/ 3541305 w 3541305"/>
              <a:gd name="connsiteY3" fmla="*/ 867150 h 3539881"/>
              <a:gd name="connsiteX4" fmla="*/ 868574 w 3541305"/>
              <a:gd name="connsiteY4" fmla="*/ 3539881 h 3539881"/>
              <a:gd name="connsiteX5" fmla="*/ 73785 w 3541305"/>
              <a:gd name="connsiteY5" fmla="*/ 3419720 h 3539881"/>
              <a:gd name="connsiteX6" fmla="*/ 0 w 3541305"/>
              <a:gd name="connsiteY6" fmla="*/ 3392715 h 3539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1305" h="3539881">
                <a:moveTo>
                  <a:pt x="0" y="0"/>
                </a:moveTo>
                <a:lnTo>
                  <a:pt x="3394660" y="0"/>
                </a:lnTo>
                <a:lnTo>
                  <a:pt x="3421145" y="72362"/>
                </a:lnTo>
                <a:cubicBezTo>
                  <a:pt x="3499237" y="323435"/>
                  <a:pt x="3541305" y="590380"/>
                  <a:pt x="3541305" y="867150"/>
                </a:cubicBezTo>
                <a:cubicBezTo>
                  <a:pt x="3541305" y="2343259"/>
                  <a:pt x="2344683" y="3539881"/>
                  <a:pt x="868574" y="3539881"/>
                </a:cubicBezTo>
                <a:cubicBezTo>
                  <a:pt x="591804" y="3539881"/>
                  <a:pt x="324859" y="3497812"/>
                  <a:pt x="73785" y="3419720"/>
                </a:cubicBezTo>
                <a:lnTo>
                  <a:pt x="0" y="3392715"/>
                </a:lnTo>
                <a:close/>
              </a:path>
            </a:pathLst>
          </a:custGeom>
          <a:solidFill>
            <a:schemeClr val="bg1">
              <a:lumMod val="9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阿里巴巴普惠体 R" panose="00020600040101010101" charset="-122"/>
            </a:endParaRPr>
          </a:p>
        </p:txBody>
      </p:sp>
      <p:sp>
        <p:nvSpPr>
          <p:cNvPr id="8" name="半闭框 7"/>
          <p:cNvSpPr/>
          <p:nvPr userDrawn="1"/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52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阿里巴巴普惠体 R" panose="00020600040101010101" charset="-122"/>
            </a:endParaRPr>
          </a:p>
        </p:txBody>
      </p:sp>
      <p:sp>
        <p:nvSpPr>
          <p:cNvPr id="34" name="任意多边形: 形状 33"/>
          <p:cNvSpPr/>
          <p:nvPr userDrawn="1"/>
        </p:nvSpPr>
        <p:spPr>
          <a:xfrm>
            <a:off x="10744200" y="0"/>
            <a:ext cx="1447800" cy="1188152"/>
          </a:xfrm>
          <a:custGeom>
            <a:avLst/>
            <a:gdLst>
              <a:gd name="connsiteX0" fmla="*/ 0 w 2982410"/>
              <a:gd name="connsiteY0" fmla="*/ 0 h 1758786"/>
              <a:gd name="connsiteX1" fmla="*/ 2982410 w 2982410"/>
              <a:gd name="connsiteY1" fmla="*/ 0 h 1758786"/>
              <a:gd name="connsiteX2" fmla="*/ 2982410 w 2982410"/>
              <a:gd name="connsiteY2" fmla="*/ 1756560 h 1758786"/>
              <a:gd name="connsiteX3" fmla="*/ 2894366 w 2982410"/>
              <a:gd name="connsiteY3" fmla="*/ 1758786 h 1758786"/>
              <a:gd name="connsiteX4" fmla="*/ 24401 w 2982410"/>
              <a:gd name="connsiteY4" fmla="*/ 50655 h 175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2410" h="1758786">
                <a:moveTo>
                  <a:pt x="0" y="0"/>
                </a:moveTo>
                <a:lnTo>
                  <a:pt x="2982410" y="0"/>
                </a:lnTo>
                <a:lnTo>
                  <a:pt x="2982410" y="1756560"/>
                </a:lnTo>
                <a:lnTo>
                  <a:pt x="2894366" y="1758786"/>
                </a:lnTo>
                <a:cubicBezTo>
                  <a:pt x="1655077" y="1758786"/>
                  <a:pt x="577108" y="1068095"/>
                  <a:pt x="24401" y="50655"/>
                </a:cubicBezTo>
                <a:close/>
              </a:path>
            </a:pathLst>
          </a:custGeom>
          <a:solidFill>
            <a:schemeClr val="bg1">
              <a:lumMod val="9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阿里巴巴普惠体 R" panose="00020600040101010101" charset="-122"/>
            </a:endParaRPr>
          </a:p>
        </p:txBody>
      </p:sp>
      <p:sp>
        <p:nvSpPr>
          <p:cNvPr id="35" name="任意多边形: 形状 34"/>
          <p:cNvSpPr/>
          <p:nvPr userDrawn="1"/>
        </p:nvSpPr>
        <p:spPr>
          <a:xfrm>
            <a:off x="1" y="6525520"/>
            <a:ext cx="1194601" cy="332480"/>
          </a:xfrm>
          <a:custGeom>
            <a:avLst/>
            <a:gdLst>
              <a:gd name="connsiteX0" fmla="*/ 539750 w 2828861"/>
              <a:gd name="connsiteY0" fmla="*/ 0 h 938874"/>
              <a:gd name="connsiteX1" fmla="*/ 2615894 w 2828861"/>
              <a:gd name="connsiteY1" fmla="*/ 745316 h 938874"/>
              <a:gd name="connsiteX2" fmla="*/ 2828861 w 2828861"/>
              <a:gd name="connsiteY2" fmla="*/ 938874 h 938874"/>
              <a:gd name="connsiteX3" fmla="*/ 0 w 2828861"/>
              <a:gd name="connsiteY3" fmla="*/ 938874 h 938874"/>
              <a:gd name="connsiteX4" fmla="*/ 0 w 2828861"/>
              <a:gd name="connsiteY4" fmla="*/ 45231 h 938874"/>
              <a:gd name="connsiteX5" fmla="*/ 42690 w 2828861"/>
              <a:gd name="connsiteY5" fmla="*/ 37608 h 938874"/>
              <a:gd name="connsiteX6" fmla="*/ 539750 w 2828861"/>
              <a:gd name="connsiteY6" fmla="*/ 0 h 93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28861" h="938874">
                <a:moveTo>
                  <a:pt x="539750" y="0"/>
                </a:moveTo>
                <a:cubicBezTo>
                  <a:pt x="1328389" y="0"/>
                  <a:pt x="2051699" y="279702"/>
                  <a:pt x="2615894" y="745316"/>
                </a:cubicBezTo>
                <a:lnTo>
                  <a:pt x="2828861" y="938874"/>
                </a:lnTo>
                <a:lnTo>
                  <a:pt x="0" y="938874"/>
                </a:lnTo>
                <a:lnTo>
                  <a:pt x="0" y="45231"/>
                </a:lnTo>
                <a:lnTo>
                  <a:pt x="42690" y="37608"/>
                </a:lnTo>
                <a:cubicBezTo>
                  <a:pt x="204762" y="12844"/>
                  <a:pt x="370756" y="0"/>
                  <a:pt x="539750" y="0"/>
                </a:cubicBez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阿里巴巴普惠体 R" panose="00020600040101010101" charset="-122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586418" y="1314870"/>
            <a:ext cx="210960" cy="1179530"/>
            <a:chOff x="990600" y="1535113"/>
            <a:chExt cx="210960" cy="1179530"/>
          </a:xfrm>
        </p:grpSpPr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99060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24" name="椭圆 23"/>
            <p:cNvSpPr>
              <a:spLocks noChangeAspect="1"/>
            </p:cNvSpPr>
            <p:nvPr/>
          </p:nvSpPr>
          <p:spPr>
            <a:xfrm>
              <a:off x="107808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25" name="椭圆 24"/>
            <p:cNvSpPr>
              <a:spLocks noChangeAspect="1"/>
            </p:cNvSpPr>
            <p:nvPr/>
          </p:nvSpPr>
          <p:spPr>
            <a:xfrm>
              <a:off x="116556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99060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27" name="椭圆 26"/>
            <p:cNvSpPr>
              <a:spLocks noChangeAspect="1"/>
            </p:cNvSpPr>
            <p:nvPr/>
          </p:nvSpPr>
          <p:spPr>
            <a:xfrm>
              <a:off x="107808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28" name="椭圆 27"/>
            <p:cNvSpPr>
              <a:spLocks noChangeAspect="1"/>
            </p:cNvSpPr>
            <p:nvPr/>
          </p:nvSpPr>
          <p:spPr>
            <a:xfrm>
              <a:off x="116556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99060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30" name="椭圆 29"/>
            <p:cNvSpPr>
              <a:spLocks noChangeAspect="1"/>
            </p:cNvSpPr>
            <p:nvPr/>
          </p:nvSpPr>
          <p:spPr>
            <a:xfrm>
              <a:off x="107808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116556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37" name="椭圆 36"/>
            <p:cNvSpPr>
              <a:spLocks noChangeAspect="1"/>
            </p:cNvSpPr>
            <p:nvPr/>
          </p:nvSpPr>
          <p:spPr>
            <a:xfrm>
              <a:off x="99060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107808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39" name="椭圆 38"/>
            <p:cNvSpPr>
              <a:spLocks noChangeAspect="1"/>
            </p:cNvSpPr>
            <p:nvPr/>
          </p:nvSpPr>
          <p:spPr>
            <a:xfrm>
              <a:off x="116556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40" name="椭圆 39"/>
            <p:cNvSpPr>
              <a:spLocks noChangeAspect="1"/>
            </p:cNvSpPr>
            <p:nvPr/>
          </p:nvSpPr>
          <p:spPr>
            <a:xfrm>
              <a:off x="99060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107808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42" name="椭圆 41"/>
            <p:cNvSpPr>
              <a:spLocks noChangeAspect="1"/>
            </p:cNvSpPr>
            <p:nvPr/>
          </p:nvSpPr>
          <p:spPr>
            <a:xfrm>
              <a:off x="116556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43" name="椭圆 42"/>
            <p:cNvSpPr>
              <a:spLocks noChangeAspect="1"/>
            </p:cNvSpPr>
            <p:nvPr/>
          </p:nvSpPr>
          <p:spPr>
            <a:xfrm>
              <a:off x="99060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107808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45" name="椭圆 44"/>
            <p:cNvSpPr>
              <a:spLocks noChangeAspect="1"/>
            </p:cNvSpPr>
            <p:nvPr/>
          </p:nvSpPr>
          <p:spPr>
            <a:xfrm>
              <a:off x="116556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46" name="椭圆 45"/>
            <p:cNvSpPr>
              <a:spLocks noChangeAspect="1"/>
            </p:cNvSpPr>
            <p:nvPr/>
          </p:nvSpPr>
          <p:spPr>
            <a:xfrm>
              <a:off x="99060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107808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48" name="椭圆 47"/>
            <p:cNvSpPr>
              <a:spLocks noChangeAspect="1"/>
            </p:cNvSpPr>
            <p:nvPr/>
          </p:nvSpPr>
          <p:spPr>
            <a:xfrm>
              <a:off x="116556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99060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107808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51" name="椭圆 50"/>
            <p:cNvSpPr>
              <a:spLocks noChangeAspect="1"/>
            </p:cNvSpPr>
            <p:nvPr/>
          </p:nvSpPr>
          <p:spPr>
            <a:xfrm>
              <a:off x="116556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99060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107808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54" name="椭圆 53"/>
            <p:cNvSpPr>
              <a:spLocks noChangeAspect="1"/>
            </p:cNvSpPr>
            <p:nvPr/>
          </p:nvSpPr>
          <p:spPr>
            <a:xfrm>
              <a:off x="116556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55" name="椭圆 54"/>
            <p:cNvSpPr>
              <a:spLocks noChangeAspect="1"/>
            </p:cNvSpPr>
            <p:nvPr/>
          </p:nvSpPr>
          <p:spPr>
            <a:xfrm>
              <a:off x="99060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107808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57" name="椭圆 56"/>
            <p:cNvSpPr>
              <a:spLocks noChangeAspect="1"/>
            </p:cNvSpPr>
            <p:nvPr/>
          </p:nvSpPr>
          <p:spPr>
            <a:xfrm>
              <a:off x="116556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</p:grpSp>
      <p:sp>
        <p:nvSpPr>
          <p:cNvPr id="63" name="任意多边形: 形状 62"/>
          <p:cNvSpPr/>
          <p:nvPr userDrawn="1"/>
        </p:nvSpPr>
        <p:spPr>
          <a:xfrm rot="10800000">
            <a:off x="11533188" y="6511566"/>
            <a:ext cx="550888" cy="346434"/>
          </a:xfrm>
          <a:custGeom>
            <a:avLst/>
            <a:gdLst>
              <a:gd name="connsiteX0" fmla="*/ 275444 w 550888"/>
              <a:gd name="connsiteY0" fmla="*/ 346434 h 346434"/>
              <a:gd name="connsiteX1" fmla="*/ 0 w 550888"/>
              <a:gd name="connsiteY1" fmla="*/ 70990 h 346434"/>
              <a:gd name="connsiteX2" fmla="*/ 14332 w 550888"/>
              <a:gd name="connsiteY2" fmla="*/ 0 h 346434"/>
              <a:gd name="connsiteX3" fmla="*/ 536556 w 550888"/>
              <a:gd name="connsiteY3" fmla="*/ 0 h 346434"/>
              <a:gd name="connsiteX4" fmla="*/ 550888 w 550888"/>
              <a:gd name="connsiteY4" fmla="*/ 70990 h 346434"/>
              <a:gd name="connsiteX5" fmla="*/ 275444 w 550888"/>
              <a:gd name="connsiteY5" fmla="*/ 346434 h 34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0888" h="346434">
                <a:moveTo>
                  <a:pt x="275444" y="346434"/>
                </a:moveTo>
                <a:cubicBezTo>
                  <a:pt x="123320" y="346434"/>
                  <a:pt x="0" y="223114"/>
                  <a:pt x="0" y="70990"/>
                </a:cubicBezTo>
                <a:lnTo>
                  <a:pt x="14332" y="0"/>
                </a:lnTo>
                <a:lnTo>
                  <a:pt x="536556" y="0"/>
                </a:lnTo>
                <a:lnTo>
                  <a:pt x="550888" y="70990"/>
                </a:lnTo>
                <a:cubicBezTo>
                  <a:pt x="550888" y="223114"/>
                  <a:pt x="427568" y="346434"/>
                  <a:pt x="275444" y="346434"/>
                </a:cubicBezTo>
                <a:close/>
              </a:path>
            </a:pathLst>
          </a:custGeom>
          <a:gradFill>
            <a:gsLst>
              <a:gs pos="82000">
                <a:srgbClr val="3366FF"/>
              </a:gs>
              <a:gs pos="22000">
                <a:srgbClr val="3366FF">
                  <a:alpha val="43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阿里巴巴普惠体 R" panose="00020600040101010101" charset="-122"/>
            </a:endParaRPr>
          </a:p>
        </p:txBody>
      </p:sp>
      <p:sp>
        <p:nvSpPr>
          <p:cNvPr id="64" name="任意多边形: 形状 63"/>
          <p:cNvSpPr/>
          <p:nvPr userDrawn="1"/>
        </p:nvSpPr>
        <p:spPr>
          <a:xfrm rot="10800000">
            <a:off x="11913517" y="6589443"/>
            <a:ext cx="278483" cy="268556"/>
          </a:xfrm>
          <a:custGeom>
            <a:avLst/>
            <a:gdLst>
              <a:gd name="connsiteX0" fmla="*/ 80918 w 278483"/>
              <a:gd name="connsiteY0" fmla="*/ 268556 h 268556"/>
              <a:gd name="connsiteX1" fmla="*/ 4017 w 278483"/>
              <a:gd name="connsiteY1" fmla="*/ 253031 h 268556"/>
              <a:gd name="connsiteX2" fmla="*/ 0 w 278483"/>
              <a:gd name="connsiteY2" fmla="*/ 250322 h 268556"/>
              <a:gd name="connsiteX3" fmla="*/ 0 w 278483"/>
              <a:gd name="connsiteY3" fmla="*/ 0 h 268556"/>
              <a:gd name="connsiteX4" fmla="*/ 264151 w 278483"/>
              <a:gd name="connsiteY4" fmla="*/ 0 h 268556"/>
              <a:gd name="connsiteX5" fmla="*/ 278483 w 278483"/>
              <a:gd name="connsiteY5" fmla="*/ 70990 h 268556"/>
              <a:gd name="connsiteX6" fmla="*/ 80918 w 278483"/>
              <a:gd name="connsiteY6" fmla="*/ 268556 h 26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8483" h="268556">
                <a:moveTo>
                  <a:pt x="80918" y="268556"/>
                </a:moveTo>
                <a:cubicBezTo>
                  <a:pt x="53640" y="268556"/>
                  <a:pt x="27653" y="263028"/>
                  <a:pt x="4017" y="253031"/>
                </a:cubicBezTo>
                <a:lnTo>
                  <a:pt x="0" y="250322"/>
                </a:lnTo>
                <a:lnTo>
                  <a:pt x="0" y="0"/>
                </a:lnTo>
                <a:lnTo>
                  <a:pt x="264151" y="0"/>
                </a:lnTo>
                <a:lnTo>
                  <a:pt x="278483" y="70990"/>
                </a:lnTo>
                <a:cubicBezTo>
                  <a:pt x="278483" y="180103"/>
                  <a:pt x="190030" y="268556"/>
                  <a:pt x="80918" y="268556"/>
                </a:cubicBezTo>
                <a:close/>
              </a:path>
            </a:pathLst>
          </a:custGeom>
          <a:gradFill>
            <a:gsLst>
              <a:gs pos="82000">
                <a:srgbClr val="3366FF">
                  <a:alpha val="60000"/>
                </a:srgbClr>
              </a:gs>
              <a:gs pos="22000">
                <a:srgbClr val="3366FF">
                  <a:alpha val="31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阿里巴巴普惠体 R" panose="00020600040101010101" charset="-122"/>
            </a:endParaRPr>
          </a:p>
        </p:txBody>
      </p:sp>
      <p:grpSp>
        <p:nvGrpSpPr>
          <p:cNvPr id="65" name="组合 64"/>
          <p:cNvGrpSpPr/>
          <p:nvPr userDrawn="1"/>
        </p:nvGrpSpPr>
        <p:grpSpPr>
          <a:xfrm>
            <a:off x="11427708" y="4949808"/>
            <a:ext cx="210960" cy="1179530"/>
            <a:chOff x="990600" y="1535113"/>
            <a:chExt cx="210960" cy="1179530"/>
          </a:xfrm>
        </p:grpSpPr>
        <p:sp>
          <p:nvSpPr>
            <p:cNvPr id="66" name="椭圆 65"/>
            <p:cNvSpPr>
              <a:spLocks noChangeAspect="1"/>
            </p:cNvSpPr>
            <p:nvPr/>
          </p:nvSpPr>
          <p:spPr>
            <a:xfrm>
              <a:off x="99060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67" name="椭圆 66"/>
            <p:cNvSpPr>
              <a:spLocks noChangeAspect="1"/>
            </p:cNvSpPr>
            <p:nvPr/>
          </p:nvSpPr>
          <p:spPr>
            <a:xfrm>
              <a:off x="107808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116556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69" name="椭圆 68"/>
            <p:cNvSpPr>
              <a:spLocks noChangeAspect="1"/>
            </p:cNvSpPr>
            <p:nvPr/>
          </p:nvSpPr>
          <p:spPr>
            <a:xfrm>
              <a:off x="99060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70" name="椭圆 69"/>
            <p:cNvSpPr>
              <a:spLocks noChangeAspect="1"/>
            </p:cNvSpPr>
            <p:nvPr/>
          </p:nvSpPr>
          <p:spPr>
            <a:xfrm>
              <a:off x="107808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116556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72" name="椭圆 71"/>
            <p:cNvSpPr>
              <a:spLocks noChangeAspect="1"/>
            </p:cNvSpPr>
            <p:nvPr/>
          </p:nvSpPr>
          <p:spPr>
            <a:xfrm>
              <a:off x="99060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73" name="椭圆 72"/>
            <p:cNvSpPr>
              <a:spLocks noChangeAspect="1"/>
            </p:cNvSpPr>
            <p:nvPr/>
          </p:nvSpPr>
          <p:spPr>
            <a:xfrm>
              <a:off x="107808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116556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75" name="椭圆 74"/>
            <p:cNvSpPr>
              <a:spLocks noChangeAspect="1"/>
            </p:cNvSpPr>
            <p:nvPr/>
          </p:nvSpPr>
          <p:spPr>
            <a:xfrm>
              <a:off x="99060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76" name="椭圆 75"/>
            <p:cNvSpPr>
              <a:spLocks noChangeAspect="1"/>
            </p:cNvSpPr>
            <p:nvPr/>
          </p:nvSpPr>
          <p:spPr>
            <a:xfrm>
              <a:off x="107808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116556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78" name="椭圆 77"/>
            <p:cNvSpPr>
              <a:spLocks noChangeAspect="1"/>
            </p:cNvSpPr>
            <p:nvPr/>
          </p:nvSpPr>
          <p:spPr>
            <a:xfrm>
              <a:off x="99060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>
            <a:xfrm>
              <a:off x="107808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116556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81" name="椭圆 80"/>
            <p:cNvSpPr>
              <a:spLocks noChangeAspect="1"/>
            </p:cNvSpPr>
            <p:nvPr/>
          </p:nvSpPr>
          <p:spPr>
            <a:xfrm>
              <a:off x="99060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82" name="椭圆 81"/>
            <p:cNvSpPr>
              <a:spLocks noChangeAspect="1"/>
            </p:cNvSpPr>
            <p:nvPr/>
          </p:nvSpPr>
          <p:spPr>
            <a:xfrm>
              <a:off x="107808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116556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84" name="椭圆 83"/>
            <p:cNvSpPr>
              <a:spLocks noChangeAspect="1"/>
            </p:cNvSpPr>
            <p:nvPr/>
          </p:nvSpPr>
          <p:spPr>
            <a:xfrm>
              <a:off x="99060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85" name="椭圆 84"/>
            <p:cNvSpPr>
              <a:spLocks noChangeAspect="1"/>
            </p:cNvSpPr>
            <p:nvPr/>
          </p:nvSpPr>
          <p:spPr>
            <a:xfrm>
              <a:off x="107808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116556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87" name="椭圆 86"/>
            <p:cNvSpPr>
              <a:spLocks noChangeAspect="1"/>
            </p:cNvSpPr>
            <p:nvPr/>
          </p:nvSpPr>
          <p:spPr>
            <a:xfrm>
              <a:off x="99060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88" name="椭圆 87"/>
            <p:cNvSpPr>
              <a:spLocks noChangeAspect="1"/>
            </p:cNvSpPr>
            <p:nvPr/>
          </p:nvSpPr>
          <p:spPr>
            <a:xfrm>
              <a:off x="107808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116556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90" name="椭圆 89"/>
            <p:cNvSpPr>
              <a:spLocks noChangeAspect="1"/>
            </p:cNvSpPr>
            <p:nvPr/>
          </p:nvSpPr>
          <p:spPr>
            <a:xfrm>
              <a:off x="99060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91" name="椭圆 90"/>
            <p:cNvSpPr>
              <a:spLocks noChangeAspect="1"/>
            </p:cNvSpPr>
            <p:nvPr/>
          </p:nvSpPr>
          <p:spPr>
            <a:xfrm>
              <a:off x="107808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>
              <a:off x="116556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93" name="椭圆 92"/>
            <p:cNvSpPr>
              <a:spLocks noChangeAspect="1"/>
            </p:cNvSpPr>
            <p:nvPr/>
          </p:nvSpPr>
          <p:spPr>
            <a:xfrm>
              <a:off x="99060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94" name="椭圆 93"/>
            <p:cNvSpPr>
              <a:spLocks noChangeAspect="1"/>
            </p:cNvSpPr>
            <p:nvPr/>
          </p:nvSpPr>
          <p:spPr>
            <a:xfrm>
              <a:off x="107808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116556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</p:grpSp>
      <p:sp>
        <p:nvSpPr>
          <p:cNvPr id="97" name="文本框 50">
            <a:extLst>
              <a:ext uri="{FF2B5EF4-FFF2-40B4-BE49-F238E27FC236}">
                <a16:creationId xmlns:a16="http://schemas.microsoft.com/office/drawing/2014/main" id="{D0945454-CA0E-4442-8357-F5FA5D21A00D}"/>
              </a:ext>
            </a:extLst>
          </p:cNvPr>
          <p:cNvSpPr txBox="1"/>
          <p:nvPr userDrawn="1"/>
        </p:nvSpPr>
        <p:spPr>
          <a:xfrm>
            <a:off x="0" y="-8280"/>
            <a:ext cx="3207531" cy="501650"/>
          </a:xfrm>
          <a:prstGeom prst="rect">
            <a:avLst/>
          </a:prstGeom>
          <a:gradFill>
            <a:gsLst>
              <a:gs pos="100000">
                <a:srgbClr val="3366FF"/>
              </a:gs>
              <a:gs pos="0">
                <a:srgbClr val="FC3100"/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800" i="1" kern="1200" spc="600" baseline="0" dirty="0">
                <a:latin typeface="华文新魏" panose="02010800040101010101" pitchFamily="2" charset="-122"/>
                <a:ea typeface="华文新魏" panose="02010800040101010101" pitchFamily="2" charset="-122"/>
                <a:sym typeface="+mn-lt"/>
              </a:rPr>
              <a:t>景德镇陶瓷大学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椭圆 2"/>
          <p:cNvSpPr/>
          <p:nvPr userDrawn="1">
            <p:custDataLst>
              <p:tags r:id="rId1"/>
            </p:custDataLst>
          </p:nvPr>
        </p:nvSpPr>
        <p:spPr>
          <a:xfrm>
            <a:off x="8248651" y="-2320977"/>
            <a:ext cx="3098800" cy="3098800"/>
          </a:xfrm>
          <a:prstGeom prst="ellipse">
            <a:avLst/>
          </a:prstGeom>
          <a:gradFill>
            <a:gsLst>
              <a:gs pos="0">
                <a:srgbClr val="3366FF"/>
              </a:gs>
              <a:gs pos="50000">
                <a:srgbClr val="3366FF"/>
              </a:gs>
              <a:gs pos="100000">
                <a:srgbClr val="3366FF">
                  <a:alpha val="34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PA-椭圆 3"/>
          <p:cNvSpPr/>
          <p:nvPr userDrawn="1">
            <p:custDataLst>
              <p:tags r:id="rId2"/>
            </p:custDataLst>
          </p:nvPr>
        </p:nvSpPr>
        <p:spPr>
          <a:xfrm>
            <a:off x="10725151" y="-1203377"/>
            <a:ext cx="1600200" cy="1600200"/>
          </a:xfrm>
          <a:prstGeom prst="ellipse">
            <a:avLst/>
          </a:prstGeom>
          <a:gradFill>
            <a:gsLst>
              <a:gs pos="0">
                <a:srgbClr val="3366FF"/>
              </a:gs>
              <a:gs pos="50000">
                <a:srgbClr val="3366FF"/>
              </a:gs>
              <a:gs pos="100000">
                <a:srgbClr val="3366FF">
                  <a:alpha val="34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任意多边形: 形状 32"/>
          <p:cNvSpPr/>
          <p:nvPr userDrawn="1"/>
        </p:nvSpPr>
        <p:spPr>
          <a:xfrm>
            <a:off x="2" y="1"/>
            <a:ext cx="1753304" cy="1752599"/>
          </a:xfrm>
          <a:custGeom>
            <a:avLst/>
            <a:gdLst>
              <a:gd name="connsiteX0" fmla="*/ 0 w 3541305"/>
              <a:gd name="connsiteY0" fmla="*/ 0 h 3539881"/>
              <a:gd name="connsiteX1" fmla="*/ 3394660 w 3541305"/>
              <a:gd name="connsiteY1" fmla="*/ 0 h 3539881"/>
              <a:gd name="connsiteX2" fmla="*/ 3421145 w 3541305"/>
              <a:gd name="connsiteY2" fmla="*/ 72362 h 3539881"/>
              <a:gd name="connsiteX3" fmla="*/ 3541305 w 3541305"/>
              <a:gd name="connsiteY3" fmla="*/ 867150 h 3539881"/>
              <a:gd name="connsiteX4" fmla="*/ 868574 w 3541305"/>
              <a:gd name="connsiteY4" fmla="*/ 3539881 h 3539881"/>
              <a:gd name="connsiteX5" fmla="*/ 73785 w 3541305"/>
              <a:gd name="connsiteY5" fmla="*/ 3419720 h 3539881"/>
              <a:gd name="connsiteX6" fmla="*/ 0 w 3541305"/>
              <a:gd name="connsiteY6" fmla="*/ 3392715 h 3539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1305" h="3539881">
                <a:moveTo>
                  <a:pt x="0" y="0"/>
                </a:moveTo>
                <a:lnTo>
                  <a:pt x="3394660" y="0"/>
                </a:lnTo>
                <a:lnTo>
                  <a:pt x="3421145" y="72362"/>
                </a:lnTo>
                <a:cubicBezTo>
                  <a:pt x="3499237" y="323435"/>
                  <a:pt x="3541305" y="590380"/>
                  <a:pt x="3541305" y="867150"/>
                </a:cubicBezTo>
                <a:cubicBezTo>
                  <a:pt x="3541305" y="2343259"/>
                  <a:pt x="2344683" y="3539881"/>
                  <a:pt x="868574" y="3539881"/>
                </a:cubicBezTo>
                <a:cubicBezTo>
                  <a:pt x="591804" y="3539881"/>
                  <a:pt x="324859" y="3497812"/>
                  <a:pt x="73785" y="3419720"/>
                </a:cubicBezTo>
                <a:lnTo>
                  <a:pt x="0" y="3392715"/>
                </a:lnTo>
                <a:close/>
              </a:path>
            </a:pathLst>
          </a:custGeom>
          <a:solidFill>
            <a:schemeClr val="bg1">
              <a:lumMod val="9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阿里巴巴普惠体 R" panose="00020600040101010101" charset="-122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586418" y="1314870"/>
            <a:ext cx="210960" cy="1179530"/>
            <a:chOff x="990600" y="1535113"/>
            <a:chExt cx="210960" cy="1179530"/>
          </a:xfrm>
        </p:grpSpPr>
        <p:sp>
          <p:nvSpPr>
            <p:cNvPr id="15" name="椭圆 14"/>
            <p:cNvSpPr>
              <a:spLocks noChangeAspect="1"/>
            </p:cNvSpPr>
            <p:nvPr/>
          </p:nvSpPr>
          <p:spPr>
            <a:xfrm>
              <a:off x="99060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16" name="椭圆 15"/>
            <p:cNvSpPr>
              <a:spLocks noChangeAspect="1"/>
            </p:cNvSpPr>
            <p:nvPr/>
          </p:nvSpPr>
          <p:spPr>
            <a:xfrm>
              <a:off x="107808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116556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18" name="椭圆 17"/>
            <p:cNvSpPr>
              <a:spLocks noChangeAspect="1"/>
            </p:cNvSpPr>
            <p:nvPr/>
          </p:nvSpPr>
          <p:spPr>
            <a:xfrm>
              <a:off x="99060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19" name="椭圆 18"/>
            <p:cNvSpPr>
              <a:spLocks noChangeAspect="1"/>
            </p:cNvSpPr>
            <p:nvPr/>
          </p:nvSpPr>
          <p:spPr>
            <a:xfrm>
              <a:off x="107808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116556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21" name="椭圆 20"/>
            <p:cNvSpPr>
              <a:spLocks noChangeAspect="1"/>
            </p:cNvSpPr>
            <p:nvPr/>
          </p:nvSpPr>
          <p:spPr>
            <a:xfrm>
              <a:off x="99060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22" name="椭圆 21"/>
            <p:cNvSpPr>
              <a:spLocks noChangeAspect="1"/>
            </p:cNvSpPr>
            <p:nvPr/>
          </p:nvSpPr>
          <p:spPr>
            <a:xfrm>
              <a:off x="107808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116556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24" name="椭圆 23"/>
            <p:cNvSpPr>
              <a:spLocks noChangeAspect="1"/>
            </p:cNvSpPr>
            <p:nvPr/>
          </p:nvSpPr>
          <p:spPr>
            <a:xfrm>
              <a:off x="99060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25" name="椭圆 24"/>
            <p:cNvSpPr>
              <a:spLocks noChangeAspect="1"/>
            </p:cNvSpPr>
            <p:nvPr/>
          </p:nvSpPr>
          <p:spPr>
            <a:xfrm>
              <a:off x="107808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116556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27" name="椭圆 26"/>
            <p:cNvSpPr>
              <a:spLocks noChangeAspect="1"/>
            </p:cNvSpPr>
            <p:nvPr/>
          </p:nvSpPr>
          <p:spPr>
            <a:xfrm>
              <a:off x="99060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28" name="椭圆 27"/>
            <p:cNvSpPr>
              <a:spLocks noChangeAspect="1"/>
            </p:cNvSpPr>
            <p:nvPr/>
          </p:nvSpPr>
          <p:spPr>
            <a:xfrm>
              <a:off x="107808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116556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30" name="椭圆 29"/>
            <p:cNvSpPr>
              <a:spLocks noChangeAspect="1"/>
            </p:cNvSpPr>
            <p:nvPr/>
          </p:nvSpPr>
          <p:spPr>
            <a:xfrm>
              <a:off x="99060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>
              <a:off x="107808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116556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>
              <a:off x="99060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>
              <a:off x="107808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116556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36" name="椭圆 35"/>
            <p:cNvSpPr>
              <a:spLocks noChangeAspect="1"/>
            </p:cNvSpPr>
            <p:nvPr/>
          </p:nvSpPr>
          <p:spPr>
            <a:xfrm>
              <a:off x="99060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37" name="椭圆 36"/>
            <p:cNvSpPr>
              <a:spLocks noChangeAspect="1"/>
            </p:cNvSpPr>
            <p:nvPr/>
          </p:nvSpPr>
          <p:spPr>
            <a:xfrm>
              <a:off x="107808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116556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39" name="椭圆 38"/>
            <p:cNvSpPr>
              <a:spLocks noChangeAspect="1"/>
            </p:cNvSpPr>
            <p:nvPr/>
          </p:nvSpPr>
          <p:spPr>
            <a:xfrm>
              <a:off x="99060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40" name="椭圆 39"/>
            <p:cNvSpPr>
              <a:spLocks noChangeAspect="1"/>
            </p:cNvSpPr>
            <p:nvPr/>
          </p:nvSpPr>
          <p:spPr>
            <a:xfrm>
              <a:off x="107808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116556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42" name="椭圆 41"/>
            <p:cNvSpPr>
              <a:spLocks noChangeAspect="1"/>
            </p:cNvSpPr>
            <p:nvPr/>
          </p:nvSpPr>
          <p:spPr>
            <a:xfrm>
              <a:off x="99060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43" name="椭圆 42"/>
            <p:cNvSpPr>
              <a:spLocks noChangeAspect="1"/>
            </p:cNvSpPr>
            <p:nvPr/>
          </p:nvSpPr>
          <p:spPr>
            <a:xfrm>
              <a:off x="107808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116556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</p:grpSp>
      <p:sp>
        <p:nvSpPr>
          <p:cNvPr id="45" name="任意多边形: 形状 60"/>
          <p:cNvSpPr/>
          <p:nvPr userDrawn="1"/>
        </p:nvSpPr>
        <p:spPr>
          <a:xfrm>
            <a:off x="0" y="1"/>
            <a:ext cx="1194810" cy="1066139"/>
          </a:xfrm>
          <a:custGeom>
            <a:avLst/>
            <a:gdLst>
              <a:gd name="connsiteX0" fmla="*/ 0 w 1194810"/>
              <a:gd name="connsiteY0" fmla="*/ 0 h 1066139"/>
              <a:gd name="connsiteX1" fmla="*/ 1194810 w 1194810"/>
              <a:gd name="connsiteY1" fmla="*/ 0 h 1066139"/>
              <a:gd name="connsiteX2" fmla="*/ 1193528 w 1194810"/>
              <a:gd name="connsiteY2" fmla="*/ 4986 h 1066139"/>
              <a:gd name="connsiteX3" fmla="*/ 26044 w 1194810"/>
              <a:gd name="connsiteY3" fmla="*/ 1062164 h 1066139"/>
              <a:gd name="connsiteX4" fmla="*/ 0 w 1194810"/>
              <a:gd name="connsiteY4" fmla="*/ 1066139 h 106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810" h="1066139">
                <a:moveTo>
                  <a:pt x="0" y="0"/>
                </a:moveTo>
                <a:lnTo>
                  <a:pt x="1194810" y="0"/>
                </a:lnTo>
                <a:lnTo>
                  <a:pt x="1193528" y="4986"/>
                </a:lnTo>
                <a:cubicBezTo>
                  <a:pt x="1027537" y="538666"/>
                  <a:pt x="580787" y="948647"/>
                  <a:pt x="26044" y="1062164"/>
                </a:cubicBezTo>
                <a:lnTo>
                  <a:pt x="0" y="1066139"/>
                </a:lnTo>
                <a:close/>
              </a:path>
            </a:pathLst>
          </a:custGeom>
          <a:gradFill>
            <a:gsLst>
              <a:gs pos="0">
                <a:srgbClr val="FF6600"/>
              </a:gs>
              <a:gs pos="50000">
                <a:srgbClr val="FF6600">
                  <a:alpha val="80000"/>
                </a:srgbClr>
              </a:gs>
              <a:gs pos="100000">
                <a:srgbClr val="FF6600">
                  <a:alpha val="1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cs typeface="+mn-ea"/>
            </a:endParaRPr>
          </a:p>
        </p:txBody>
      </p:sp>
      <p:sp>
        <p:nvSpPr>
          <p:cNvPr id="46" name="任意多边形: 形状 61"/>
          <p:cNvSpPr/>
          <p:nvPr userDrawn="1"/>
        </p:nvSpPr>
        <p:spPr>
          <a:xfrm>
            <a:off x="669967" y="0"/>
            <a:ext cx="1552053" cy="613666"/>
          </a:xfrm>
          <a:custGeom>
            <a:avLst/>
            <a:gdLst>
              <a:gd name="connsiteX0" fmla="*/ 0 w 1552053"/>
              <a:gd name="connsiteY0" fmla="*/ 0 h 613666"/>
              <a:gd name="connsiteX1" fmla="*/ 1552053 w 1552053"/>
              <a:gd name="connsiteY1" fmla="*/ 0 h 613666"/>
              <a:gd name="connsiteX2" fmla="*/ 1513250 w 1552053"/>
              <a:gd name="connsiteY2" fmla="*/ 125001 h 613666"/>
              <a:gd name="connsiteX3" fmla="*/ 776026 w 1552053"/>
              <a:gd name="connsiteY3" fmla="*/ 613666 h 613666"/>
              <a:gd name="connsiteX4" fmla="*/ 38802 w 1552053"/>
              <a:gd name="connsiteY4" fmla="*/ 125001 h 613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053" h="613666">
                <a:moveTo>
                  <a:pt x="0" y="0"/>
                </a:moveTo>
                <a:lnTo>
                  <a:pt x="1552053" y="0"/>
                </a:lnTo>
                <a:lnTo>
                  <a:pt x="1513250" y="125001"/>
                </a:lnTo>
                <a:cubicBezTo>
                  <a:pt x="1391789" y="412169"/>
                  <a:pt x="1107438" y="613666"/>
                  <a:pt x="776026" y="613666"/>
                </a:cubicBezTo>
                <a:cubicBezTo>
                  <a:pt x="444614" y="613666"/>
                  <a:pt x="160264" y="412169"/>
                  <a:pt x="38802" y="125001"/>
                </a:cubicBezTo>
                <a:close/>
              </a:path>
            </a:pathLst>
          </a:custGeom>
          <a:gradFill>
            <a:gsLst>
              <a:gs pos="0">
                <a:srgbClr val="3366FF"/>
              </a:gs>
              <a:gs pos="50000">
                <a:srgbClr val="3366FF"/>
              </a:gs>
              <a:gs pos="100000">
                <a:srgbClr val="3366FF">
                  <a:alpha val="34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cs typeface="+mn-ea"/>
            </a:endParaRPr>
          </a:p>
        </p:txBody>
      </p:sp>
      <p:grpSp>
        <p:nvGrpSpPr>
          <p:cNvPr id="49" name="组合 48"/>
          <p:cNvGrpSpPr/>
          <p:nvPr userDrawn="1"/>
        </p:nvGrpSpPr>
        <p:grpSpPr>
          <a:xfrm>
            <a:off x="11427708" y="4949808"/>
            <a:ext cx="210960" cy="1179530"/>
            <a:chOff x="990600" y="1535113"/>
            <a:chExt cx="210960" cy="1179530"/>
          </a:xfrm>
        </p:grpSpPr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99060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51" name="椭圆 50"/>
            <p:cNvSpPr>
              <a:spLocks noChangeAspect="1"/>
            </p:cNvSpPr>
            <p:nvPr/>
          </p:nvSpPr>
          <p:spPr>
            <a:xfrm>
              <a:off x="107808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116556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99060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54" name="椭圆 53"/>
            <p:cNvSpPr>
              <a:spLocks noChangeAspect="1"/>
            </p:cNvSpPr>
            <p:nvPr/>
          </p:nvSpPr>
          <p:spPr>
            <a:xfrm>
              <a:off x="107808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55" name="椭圆 54"/>
            <p:cNvSpPr>
              <a:spLocks noChangeAspect="1"/>
            </p:cNvSpPr>
            <p:nvPr/>
          </p:nvSpPr>
          <p:spPr>
            <a:xfrm>
              <a:off x="116556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99060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57" name="椭圆 56"/>
            <p:cNvSpPr>
              <a:spLocks noChangeAspect="1"/>
            </p:cNvSpPr>
            <p:nvPr/>
          </p:nvSpPr>
          <p:spPr>
            <a:xfrm>
              <a:off x="107808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58" name="椭圆 57"/>
            <p:cNvSpPr>
              <a:spLocks noChangeAspect="1"/>
            </p:cNvSpPr>
            <p:nvPr/>
          </p:nvSpPr>
          <p:spPr>
            <a:xfrm>
              <a:off x="116556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99060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60" name="椭圆 59"/>
            <p:cNvSpPr>
              <a:spLocks noChangeAspect="1"/>
            </p:cNvSpPr>
            <p:nvPr/>
          </p:nvSpPr>
          <p:spPr>
            <a:xfrm>
              <a:off x="107808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61" name="椭圆 60"/>
            <p:cNvSpPr>
              <a:spLocks noChangeAspect="1"/>
            </p:cNvSpPr>
            <p:nvPr/>
          </p:nvSpPr>
          <p:spPr>
            <a:xfrm>
              <a:off x="116556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99060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>
              <a:off x="107808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64" name="椭圆 63"/>
            <p:cNvSpPr>
              <a:spLocks noChangeAspect="1"/>
            </p:cNvSpPr>
            <p:nvPr/>
          </p:nvSpPr>
          <p:spPr>
            <a:xfrm>
              <a:off x="116556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99060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66" name="椭圆 65"/>
            <p:cNvSpPr>
              <a:spLocks noChangeAspect="1"/>
            </p:cNvSpPr>
            <p:nvPr/>
          </p:nvSpPr>
          <p:spPr>
            <a:xfrm>
              <a:off x="107808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67" name="椭圆 66"/>
            <p:cNvSpPr>
              <a:spLocks noChangeAspect="1"/>
            </p:cNvSpPr>
            <p:nvPr/>
          </p:nvSpPr>
          <p:spPr>
            <a:xfrm>
              <a:off x="116556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99060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69" name="椭圆 68"/>
            <p:cNvSpPr>
              <a:spLocks noChangeAspect="1"/>
            </p:cNvSpPr>
            <p:nvPr/>
          </p:nvSpPr>
          <p:spPr>
            <a:xfrm>
              <a:off x="107808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70" name="椭圆 69"/>
            <p:cNvSpPr>
              <a:spLocks noChangeAspect="1"/>
            </p:cNvSpPr>
            <p:nvPr/>
          </p:nvSpPr>
          <p:spPr>
            <a:xfrm>
              <a:off x="116556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99060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72" name="椭圆 71"/>
            <p:cNvSpPr>
              <a:spLocks noChangeAspect="1"/>
            </p:cNvSpPr>
            <p:nvPr/>
          </p:nvSpPr>
          <p:spPr>
            <a:xfrm>
              <a:off x="107808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73" name="椭圆 72"/>
            <p:cNvSpPr>
              <a:spLocks noChangeAspect="1"/>
            </p:cNvSpPr>
            <p:nvPr/>
          </p:nvSpPr>
          <p:spPr>
            <a:xfrm>
              <a:off x="116556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99060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75" name="椭圆 74"/>
            <p:cNvSpPr>
              <a:spLocks noChangeAspect="1"/>
            </p:cNvSpPr>
            <p:nvPr/>
          </p:nvSpPr>
          <p:spPr>
            <a:xfrm>
              <a:off x="107808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76" name="椭圆 75"/>
            <p:cNvSpPr>
              <a:spLocks noChangeAspect="1"/>
            </p:cNvSpPr>
            <p:nvPr/>
          </p:nvSpPr>
          <p:spPr>
            <a:xfrm>
              <a:off x="116556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99060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78" name="椭圆 77"/>
            <p:cNvSpPr>
              <a:spLocks noChangeAspect="1"/>
            </p:cNvSpPr>
            <p:nvPr/>
          </p:nvSpPr>
          <p:spPr>
            <a:xfrm>
              <a:off x="107808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>
            <a:xfrm>
              <a:off x="116556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</p:grpSp>
      <p:grpSp>
        <p:nvGrpSpPr>
          <p:cNvPr id="80" name="PA-组合 41"/>
          <p:cNvGrpSpPr/>
          <p:nvPr userDrawn="1">
            <p:custDataLst>
              <p:tags r:id="rId3"/>
            </p:custDataLst>
          </p:nvPr>
        </p:nvGrpSpPr>
        <p:grpSpPr>
          <a:xfrm rot="5400000">
            <a:off x="1074598" y="4103486"/>
            <a:ext cx="210960" cy="1179530"/>
            <a:chOff x="990600" y="1535113"/>
            <a:chExt cx="210960" cy="1179530"/>
          </a:xfrm>
        </p:grpSpPr>
        <p:sp>
          <p:nvSpPr>
            <p:cNvPr id="81" name="PA-椭圆 42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>
            <a:xfrm>
              <a:off x="99060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PA-椭圆 43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107808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PA-椭圆 44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16556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PA-椭圆 45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99060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PA-椭圆 46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107808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PA-椭圆 47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16556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PA-椭圆 48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99060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PA-椭圆 49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107808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PA-椭圆 50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16556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PA-椭圆 51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99060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PA-椭圆 52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107808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PA-椭圆 53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>
            <a:xfrm>
              <a:off x="116556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PA-椭圆 54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99060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PA-椭圆 55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107808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PA-椭圆 56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116556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PA-椭圆 57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>
            <a:xfrm>
              <a:off x="99060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PA-椭圆 58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107808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PA-椭圆 59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>
            <a:xfrm>
              <a:off x="116556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PA-椭圆 60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>
            <a:xfrm>
              <a:off x="99060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PA-椭圆 61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>
            <a:xfrm>
              <a:off x="107808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PA-椭圆 62"/>
            <p:cNvSpPr>
              <a:spLocks noChangeAspect="1"/>
            </p:cNvSpPr>
            <p:nvPr>
              <p:custDataLst>
                <p:tags r:id="rId24"/>
              </p:custDataLst>
            </p:nvPr>
          </p:nvSpPr>
          <p:spPr>
            <a:xfrm>
              <a:off x="116556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PA-椭圆 63"/>
            <p:cNvSpPr>
              <a:spLocks noChangeAspect="1"/>
            </p:cNvSpPr>
            <p:nvPr>
              <p:custDataLst>
                <p:tags r:id="rId25"/>
              </p:custDataLst>
            </p:nvPr>
          </p:nvSpPr>
          <p:spPr>
            <a:xfrm>
              <a:off x="99060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PA-椭圆 64"/>
            <p:cNvSpPr>
              <a:spLocks noChangeAspect="1"/>
            </p:cNvSpPr>
            <p:nvPr>
              <p:custDataLst>
                <p:tags r:id="rId26"/>
              </p:custDataLst>
            </p:nvPr>
          </p:nvSpPr>
          <p:spPr>
            <a:xfrm>
              <a:off x="107808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PA-椭圆 65"/>
            <p:cNvSpPr>
              <a:spLocks noChangeAspect="1"/>
            </p:cNvSpPr>
            <p:nvPr>
              <p:custDataLst>
                <p:tags r:id="rId27"/>
              </p:custDataLst>
            </p:nvPr>
          </p:nvSpPr>
          <p:spPr>
            <a:xfrm>
              <a:off x="116556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PA-椭圆 66"/>
            <p:cNvSpPr>
              <a:spLocks noChangeAspect="1"/>
            </p:cNvSpPr>
            <p:nvPr>
              <p:custDataLst>
                <p:tags r:id="rId28"/>
              </p:custDataLst>
            </p:nvPr>
          </p:nvSpPr>
          <p:spPr>
            <a:xfrm>
              <a:off x="99060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PA-椭圆 67"/>
            <p:cNvSpPr>
              <a:spLocks noChangeAspect="1"/>
            </p:cNvSpPr>
            <p:nvPr>
              <p:custDataLst>
                <p:tags r:id="rId29"/>
              </p:custDataLst>
            </p:nvPr>
          </p:nvSpPr>
          <p:spPr>
            <a:xfrm>
              <a:off x="107808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PA-椭圆 68"/>
            <p:cNvSpPr>
              <a:spLocks noChangeAspect="1"/>
            </p:cNvSpPr>
            <p:nvPr>
              <p:custDataLst>
                <p:tags r:id="rId30"/>
              </p:custDataLst>
            </p:nvPr>
          </p:nvSpPr>
          <p:spPr>
            <a:xfrm>
              <a:off x="116556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PA-椭圆 69"/>
            <p:cNvSpPr>
              <a:spLocks noChangeAspect="1"/>
            </p:cNvSpPr>
            <p:nvPr>
              <p:custDataLst>
                <p:tags r:id="rId31"/>
              </p:custDataLst>
            </p:nvPr>
          </p:nvSpPr>
          <p:spPr>
            <a:xfrm>
              <a:off x="99060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PA-椭圆 70"/>
            <p:cNvSpPr>
              <a:spLocks noChangeAspect="1"/>
            </p:cNvSpPr>
            <p:nvPr>
              <p:custDataLst>
                <p:tags r:id="rId32"/>
              </p:custDataLst>
            </p:nvPr>
          </p:nvSpPr>
          <p:spPr>
            <a:xfrm>
              <a:off x="107808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PA-椭圆 71"/>
            <p:cNvSpPr>
              <a:spLocks noChangeAspect="1"/>
            </p:cNvSpPr>
            <p:nvPr>
              <p:custDataLst>
                <p:tags r:id="rId33"/>
              </p:custDataLst>
            </p:nvPr>
          </p:nvSpPr>
          <p:spPr>
            <a:xfrm>
              <a:off x="116556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94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2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2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3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  <p:bldP spid="8" grpId="0" animBg="1"/>
          <p:bldP spid="9" grpId="0" animBg="1"/>
        </p:bldLst>
      </p:timing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475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0190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389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215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3635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2" r:id="rId4"/>
    <p:sldLayoutId id="2147483655" r:id="rId5"/>
    <p:sldLayoutId id="2147483656" r:id="rId6"/>
    <p:sldLayoutId id="2147483657" r:id="rId7"/>
    <p:sldLayoutId id="214748365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60.xml"/><Relationship Id="rId21" Type="http://schemas.openxmlformats.org/officeDocument/2006/relationships/tags" Target="../tags/tag55.xml"/><Relationship Id="rId42" Type="http://schemas.openxmlformats.org/officeDocument/2006/relationships/tags" Target="../tags/tag76.xml"/><Relationship Id="rId47" Type="http://schemas.openxmlformats.org/officeDocument/2006/relationships/tags" Target="../tags/tag81.xml"/><Relationship Id="rId63" Type="http://schemas.openxmlformats.org/officeDocument/2006/relationships/tags" Target="../tags/tag97.xml"/><Relationship Id="rId68" Type="http://schemas.openxmlformats.org/officeDocument/2006/relationships/tags" Target="../tags/tag102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29" Type="http://schemas.openxmlformats.org/officeDocument/2006/relationships/tags" Target="../tags/tag63.xml"/><Relationship Id="rId11" Type="http://schemas.openxmlformats.org/officeDocument/2006/relationships/tags" Target="../tags/tag45.xml"/><Relationship Id="rId24" Type="http://schemas.openxmlformats.org/officeDocument/2006/relationships/tags" Target="../tags/tag58.xml"/><Relationship Id="rId32" Type="http://schemas.openxmlformats.org/officeDocument/2006/relationships/tags" Target="../tags/tag66.xml"/><Relationship Id="rId37" Type="http://schemas.openxmlformats.org/officeDocument/2006/relationships/tags" Target="../tags/tag71.xml"/><Relationship Id="rId40" Type="http://schemas.openxmlformats.org/officeDocument/2006/relationships/tags" Target="../tags/tag74.xml"/><Relationship Id="rId45" Type="http://schemas.openxmlformats.org/officeDocument/2006/relationships/tags" Target="../tags/tag79.xml"/><Relationship Id="rId53" Type="http://schemas.openxmlformats.org/officeDocument/2006/relationships/tags" Target="../tags/tag87.xml"/><Relationship Id="rId58" Type="http://schemas.openxmlformats.org/officeDocument/2006/relationships/tags" Target="../tags/tag92.xml"/><Relationship Id="rId66" Type="http://schemas.openxmlformats.org/officeDocument/2006/relationships/tags" Target="../tags/tag100.xml"/><Relationship Id="rId74" Type="http://schemas.openxmlformats.org/officeDocument/2006/relationships/tags" Target="../tags/tag108.xml"/><Relationship Id="rId5" Type="http://schemas.openxmlformats.org/officeDocument/2006/relationships/tags" Target="../tags/tag39.xml"/><Relationship Id="rId61" Type="http://schemas.openxmlformats.org/officeDocument/2006/relationships/tags" Target="../tags/tag95.xml"/><Relationship Id="rId19" Type="http://schemas.openxmlformats.org/officeDocument/2006/relationships/tags" Target="../tags/tag53.xml"/><Relationship Id="rId14" Type="http://schemas.openxmlformats.org/officeDocument/2006/relationships/tags" Target="../tags/tag48.xml"/><Relationship Id="rId22" Type="http://schemas.openxmlformats.org/officeDocument/2006/relationships/tags" Target="../tags/tag56.xml"/><Relationship Id="rId27" Type="http://schemas.openxmlformats.org/officeDocument/2006/relationships/tags" Target="../tags/tag61.xml"/><Relationship Id="rId30" Type="http://schemas.openxmlformats.org/officeDocument/2006/relationships/tags" Target="../tags/tag64.xml"/><Relationship Id="rId35" Type="http://schemas.openxmlformats.org/officeDocument/2006/relationships/tags" Target="../tags/tag69.xml"/><Relationship Id="rId43" Type="http://schemas.openxmlformats.org/officeDocument/2006/relationships/tags" Target="../tags/tag77.xml"/><Relationship Id="rId48" Type="http://schemas.openxmlformats.org/officeDocument/2006/relationships/tags" Target="../tags/tag82.xml"/><Relationship Id="rId56" Type="http://schemas.openxmlformats.org/officeDocument/2006/relationships/tags" Target="../tags/tag90.xml"/><Relationship Id="rId64" Type="http://schemas.openxmlformats.org/officeDocument/2006/relationships/tags" Target="../tags/tag98.xml"/><Relationship Id="rId69" Type="http://schemas.openxmlformats.org/officeDocument/2006/relationships/tags" Target="../tags/tag103.xml"/><Relationship Id="rId8" Type="http://schemas.openxmlformats.org/officeDocument/2006/relationships/tags" Target="../tags/tag42.xml"/><Relationship Id="rId51" Type="http://schemas.openxmlformats.org/officeDocument/2006/relationships/tags" Target="../tags/tag85.xml"/><Relationship Id="rId72" Type="http://schemas.openxmlformats.org/officeDocument/2006/relationships/tags" Target="../tags/tag106.xml"/><Relationship Id="rId3" Type="http://schemas.openxmlformats.org/officeDocument/2006/relationships/tags" Target="../tags/tag37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5" Type="http://schemas.openxmlformats.org/officeDocument/2006/relationships/tags" Target="../tags/tag59.xml"/><Relationship Id="rId33" Type="http://schemas.openxmlformats.org/officeDocument/2006/relationships/tags" Target="../tags/tag67.xml"/><Relationship Id="rId38" Type="http://schemas.openxmlformats.org/officeDocument/2006/relationships/tags" Target="../tags/tag72.xml"/><Relationship Id="rId46" Type="http://schemas.openxmlformats.org/officeDocument/2006/relationships/tags" Target="../tags/tag80.xml"/><Relationship Id="rId59" Type="http://schemas.openxmlformats.org/officeDocument/2006/relationships/tags" Target="../tags/tag93.xml"/><Relationship Id="rId67" Type="http://schemas.openxmlformats.org/officeDocument/2006/relationships/tags" Target="../tags/tag101.xml"/><Relationship Id="rId20" Type="http://schemas.openxmlformats.org/officeDocument/2006/relationships/tags" Target="../tags/tag54.xml"/><Relationship Id="rId41" Type="http://schemas.openxmlformats.org/officeDocument/2006/relationships/tags" Target="../tags/tag75.xml"/><Relationship Id="rId54" Type="http://schemas.openxmlformats.org/officeDocument/2006/relationships/tags" Target="../tags/tag88.xml"/><Relationship Id="rId62" Type="http://schemas.openxmlformats.org/officeDocument/2006/relationships/tags" Target="../tags/tag96.xml"/><Relationship Id="rId70" Type="http://schemas.openxmlformats.org/officeDocument/2006/relationships/tags" Target="../tags/tag104.xml"/><Relationship Id="rId75" Type="http://schemas.openxmlformats.org/officeDocument/2006/relationships/slideLayout" Target="../slideLayouts/slideLayout4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5" Type="http://schemas.openxmlformats.org/officeDocument/2006/relationships/tags" Target="../tags/tag49.xml"/><Relationship Id="rId23" Type="http://schemas.openxmlformats.org/officeDocument/2006/relationships/tags" Target="../tags/tag57.xml"/><Relationship Id="rId28" Type="http://schemas.openxmlformats.org/officeDocument/2006/relationships/tags" Target="../tags/tag62.xml"/><Relationship Id="rId36" Type="http://schemas.openxmlformats.org/officeDocument/2006/relationships/tags" Target="../tags/tag70.xml"/><Relationship Id="rId49" Type="http://schemas.openxmlformats.org/officeDocument/2006/relationships/tags" Target="../tags/tag83.xml"/><Relationship Id="rId57" Type="http://schemas.openxmlformats.org/officeDocument/2006/relationships/tags" Target="../tags/tag91.xml"/><Relationship Id="rId10" Type="http://schemas.openxmlformats.org/officeDocument/2006/relationships/tags" Target="../tags/tag44.xml"/><Relationship Id="rId31" Type="http://schemas.openxmlformats.org/officeDocument/2006/relationships/tags" Target="../tags/tag65.xml"/><Relationship Id="rId44" Type="http://schemas.openxmlformats.org/officeDocument/2006/relationships/tags" Target="../tags/tag78.xml"/><Relationship Id="rId52" Type="http://schemas.openxmlformats.org/officeDocument/2006/relationships/tags" Target="../tags/tag86.xml"/><Relationship Id="rId60" Type="http://schemas.openxmlformats.org/officeDocument/2006/relationships/tags" Target="../tags/tag94.xml"/><Relationship Id="rId65" Type="http://schemas.openxmlformats.org/officeDocument/2006/relationships/tags" Target="../tags/tag99.xml"/><Relationship Id="rId73" Type="http://schemas.openxmlformats.org/officeDocument/2006/relationships/tags" Target="../tags/tag107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3" Type="http://schemas.openxmlformats.org/officeDocument/2006/relationships/tags" Target="../tags/tag47.xml"/><Relationship Id="rId18" Type="http://schemas.openxmlformats.org/officeDocument/2006/relationships/tags" Target="../tags/tag52.xml"/><Relationship Id="rId39" Type="http://schemas.openxmlformats.org/officeDocument/2006/relationships/tags" Target="../tags/tag73.xml"/><Relationship Id="rId34" Type="http://schemas.openxmlformats.org/officeDocument/2006/relationships/tags" Target="../tags/tag68.xml"/><Relationship Id="rId50" Type="http://schemas.openxmlformats.org/officeDocument/2006/relationships/tags" Target="../tags/tag84.xml"/><Relationship Id="rId55" Type="http://schemas.openxmlformats.org/officeDocument/2006/relationships/tags" Target="../tags/tag89.xml"/><Relationship Id="rId7" Type="http://schemas.openxmlformats.org/officeDocument/2006/relationships/tags" Target="../tags/tag41.xml"/><Relationship Id="rId71" Type="http://schemas.openxmlformats.org/officeDocument/2006/relationships/tags" Target="../tags/tag10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9.xml"/><Relationship Id="rId1" Type="http://schemas.openxmlformats.org/officeDocument/2006/relationships/tags" Target="../tags/tag23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5.xml"/><Relationship Id="rId1" Type="http://schemas.openxmlformats.org/officeDocument/2006/relationships/tags" Target="../tags/tag24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8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134.xml"/><Relationship Id="rId21" Type="http://schemas.openxmlformats.org/officeDocument/2006/relationships/tags" Target="../tags/tag129.xml"/><Relationship Id="rId42" Type="http://schemas.openxmlformats.org/officeDocument/2006/relationships/tags" Target="../tags/tag150.xml"/><Relationship Id="rId47" Type="http://schemas.openxmlformats.org/officeDocument/2006/relationships/tags" Target="../tags/tag155.xml"/><Relationship Id="rId63" Type="http://schemas.openxmlformats.org/officeDocument/2006/relationships/tags" Target="../tags/tag171.xml"/><Relationship Id="rId68" Type="http://schemas.openxmlformats.org/officeDocument/2006/relationships/tags" Target="../tags/tag176.xml"/><Relationship Id="rId16" Type="http://schemas.openxmlformats.org/officeDocument/2006/relationships/tags" Target="../tags/tag124.xml"/><Relationship Id="rId11" Type="http://schemas.openxmlformats.org/officeDocument/2006/relationships/tags" Target="../tags/tag119.xml"/><Relationship Id="rId32" Type="http://schemas.openxmlformats.org/officeDocument/2006/relationships/tags" Target="../tags/tag140.xml"/><Relationship Id="rId37" Type="http://schemas.openxmlformats.org/officeDocument/2006/relationships/tags" Target="../tags/tag145.xml"/><Relationship Id="rId53" Type="http://schemas.openxmlformats.org/officeDocument/2006/relationships/tags" Target="../tags/tag161.xml"/><Relationship Id="rId58" Type="http://schemas.openxmlformats.org/officeDocument/2006/relationships/tags" Target="../tags/tag166.xml"/><Relationship Id="rId74" Type="http://schemas.openxmlformats.org/officeDocument/2006/relationships/tags" Target="../tags/tag182.xml"/><Relationship Id="rId79" Type="http://schemas.openxmlformats.org/officeDocument/2006/relationships/tags" Target="../tags/tag187.xml"/><Relationship Id="rId5" Type="http://schemas.openxmlformats.org/officeDocument/2006/relationships/tags" Target="../tags/tag113.xml"/><Relationship Id="rId61" Type="http://schemas.openxmlformats.org/officeDocument/2006/relationships/tags" Target="../tags/tag169.xml"/><Relationship Id="rId82" Type="http://schemas.openxmlformats.org/officeDocument/2006/relationships/tags" Target="../tags/tag190.xml"/><Relationship Id="rId19" Type="http://schemas.openxmlformats.org/officeDocument/2006/relationships/tags" Target="../tags/tag127.xml"/><Relationship Id="rId14" Type="http://schemas.openxmlformats.org/officeDocument/2006/relationships/tags" Target="../tags/tag122.xml"/><Relationship Id="rId22" Type="http://schemas.openxmlformats.org/officeDocument/2006/relationships/tags" Target="../tags/tag130.xml"/><Relationship Id="rId27" Type="http://schemas.openxmlformats.org/officeDocument/2006/relationships/tags" Target="../tags/tag135.xml"/><Relationship Id="rId30" Type="http://schemas.openxmlformats.org/officeDocument/2006/relationships/tags" Target="../tags/tag138.xml"/><Relationship Id="rId35" Type="http://schemas.openxmlformats.org/officeDocument/2006/relationships/tags" Target="../tags/tag143.xml"/><Relationship Id="rId43" Type="http://schemas.openxmlformats.org/officeDocument/2006/relationships/tags" Target="../tags/tag151.xml"/><Relationship Id="rId48" Type="http://schemas.openxmlformats.org/officeDocument/2006/relationships/tags" Target="../tags/tag156.xml"/><Relationship Id="rId56" Type="http://schemas.openxmlformats.org/officeDocument/2006/relationships/tags" Target="../tags/tag164.xml"/><Relationship Id="rId64" Type="http://schemas.openxmlformats.org/officeDocument/2006/relationships/tags" Target="../tags/tag172.xml"/><Relationship Id="rId69" Type="http://schemas.openxmlformats.org/officeDocument/2006/relationships/tags" Target="../tags/tag177.xml"/><Relationship Id="rId77" Type="http://schemas.openxmlformats.org/officeDocument/2006/relationships/tags" Target="../tags/tag185.xml"/><Relationship Id="rId8" Type="http://schemas.openxmlformats.org/officeDocument/2006/relationships/tags" Target="../tags/tag116.xml"/><Relationship Id="rId51" Type="http://schemas.openxmlformats.org/officeDocument/2006/relationships/tags" Target="../tags/tag159.xml"/><Relationship Id="rId72" Type="http://schemas.openxmlformats.org/officeDocument/2006/relationships/tags" Target="../tags/tag180.xml"/><Relationship Id="rId80" Type="http://schemas.openxmlformats.org/officeDocument/2006/relationships/tags" Target="../tags/tag188.xml"/><Relationship Id="rId3" Type="http://schemas.openxmlformats.org/officeDocument/2006/relationships/tags" Target="../tags/tag111.xml"/><Relationship Id="rId12" Type="http://schemas.openxmlformats.org/officeDocument/2006/relationships/tags" Target="../tags/tag120.xml"/><Relationship Id="rId17" Type="http://schemas.openxmlformats.org/officeDocument/2006/relationships/tags" Target="../tags/tag125.xml"/><Relationship Id="rId25" Type="http://schemas.openxmlformats.org/officeDocument/2006/relationships/tags" Target="../tags/tag133.xml"/><Relationship Id="rId33" Type="http://schemas.openxmlformats.org/officeDocument/2006/relationships/tags" Target="../tags/tag141.xml"/><Relationship Id="rId38" Type="http://schemas.openxmlformats.org/officeDocument/2006/relationships/tags" Target="../tags/tag146.xml"/><Relationship Id="rId46" Type="http://schemas.openxmlformats.org/officeDocument/2006/relationships/tags" Target="../tags/tag154.xml"/><Relationship Id="rId59" Type="http://schemas.openxmlformats.org/officeDocument/2006/relationships/tags" Target="../tags/tag167.xml"/><Relationship Id="rId67" Type="http://schemas.openxmlformats.org/officeDocument/2006/relationships/tags" Target="../tags/tag175.xml"/><Relationship Id="rId20" Type="http://schemas.openxmlformats.org/officeDocument/2006/relationships/tags" Target="../tags/tag128.xml"/><Relationship Id="rId41" Type="http://schemas.openxmlformats.org/officeDocument/2006/relationships/tags" Target="../tags/tag149.xml"/><Relationship Id="rId54" Type="http://schemas.openxmlformats.org/officeDocument/2006/relationships/tags" Target="../tags/tag162.xml"/><Relationship Id="rId62" Type="http://schemas.openxmlformats.org/officeDocument/2006/relationships/tags" Target="../tags/tag170.xml"/><Relationship Id="rId70" Type="http://schemas.openxmlformats.org/officeDocument/2006/relationships/tags" Target="../tags/tag178.xml"/><Relationship Id="rId75" Type="http://schemas.openxmlformats.org/officeDocument/2006/relationships/tags" Target="../tags/tag183.xml"/><Relationship Id="rId83" Type="http://schemas.openxmlformats.org/officeDocument/2006/relationships/slideLayout" Target="../slideLayouts/slideLayout2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15" Type="http://schemas.openxmlformats.org/officeDocument/2006/relationships/tags" Target="../tags/tag123.xml"/><Relationship Id="rId23" Type="http://schemas.openxmlformats.org/officeDocument/2006/relationships/tags" Target="../tags/tag131.xml"/><Relationship Id="rId28" Type="http://schemas.openxmlformats.org/officeDocument/2006/relationships/tags" Target="../tags/tag136.xml"/><Relationship Id="rId36" Type="http://schemas.openxmlformats.org/officeDocument/2006/relationships/tags" Target="../tags/tag144.xml"/><Relationship Id="rId49" Type="http://schemas.openxmlformats.org/officeDocument/2006/relationships/tags" Target="../tags/tag157.xml"/><Relationship Id="rId57" Type="http://schemas.openxmlformats.org/officeDocument/2006/relationships/tags" Target="../tags/tag165.xml"/><Relationship Id="rId10" Type="http://schemas.openxmlformats.org/officeDocument/2006/relationships/tags" Target="../tags/tag118.xml"/><Relationship Id="rId31" Type="http://schemas.openxmlformats.org/officeDocument/2006/relationships/tags" Target="../tags/tag139.xml"/><Relationship Id="rId44" Type="http://schemas.openxmlformats.org/officeDocument/2006/relationships/tags" Target="../tags/tag152.xml"/><Relationship Id="rId52" Type="http://schemas.openxmlformats.org/officeDocument/2006/relationships/tags" Target="../tags/tag160.xml"/><Relationship Id="rId60" Type="http://schemas.openxmlformats.org/officeDocument/2006/relationships/tags" Target="../tags/tag168.xml"/><Relationship Id="rId65" Type="http://schemas.openxmlformats.org/officeDocument/2006/relationships/tags" Target="../tags/tag173.xml"/><Relationship Id="rId73" Type="http://schemas.openxmlformats.org/officeDocument/2006/relationships/tags" Target="../tags/tag181.xml"/><Relationship Id="rId78" Type="http://schemas.openxmlformats.org/officeDocument/2006/relationships/tags" Target="../tags/tag186.xml"/><Relationship Id="rId81" Type="http://schemas.openxmlformats.org/officeDocument/2006/relationships/tags" Target="../tags/tag189.xml"/><Relationship Id="rId4" Type="http://schemas.openxmlformats.org/officeDocument/2006/relationships/tags" Target="../tags/tag112.xml"/><Relationship Id="rId9" Type="http://schemas.openxmlformats.org/officeDocument/2006/relationships/tags" Target="../tags/tag117.xml"/><Relationship Id="rId13" Type="http://schemas.openxmlformats.org/officeDocument/2006/relationships/tags" Target="../tags/tag121.xml"/><Relationship Id="rId18" Type="http://schemas.openxmlformats.org/officeDocument/2006/relationships/tags" Target="../tags/tag126.xml"/><Relationship Id="rId39" Type="http://schemas.openxmlformats.org/officeDocument/2006/relationships/tags" Target="../tags/tag147.xml"/><Relationship Id="rId34" Type="http://schemas.openxmlformats.org/officeDocument/2006/relationships/tags" Target="../tags/tag142.xml"/><Relationship Id="rId50" Type="http://schemas.openxmlformats.org/officeDocument/2006/relationships/tags" Target="../tags/tag158.xml"/><Relationship Id="rId55" Type="http://schemas.openxmlformats.org/officeDocument/2006/relationships/tags" Target="../tags/tag163.xml"/><Relationship Id="rId76" Type="http://schemas.openxmlformats.org/officeDocument/2006/relationships/tags" Target="../tags/tag184.xml"/><Relationship Id="rId7" Type="http://schemas.openxmlformats.org/officeDocument/2006/relationships/tags" Target="../tags/tag115.xml"/><Relationship Id="rId71" Type="http://schemas.openxmlformats.org/officeDocument/2006/relationships/tags" Target="../tags/tag179.xml"/><Relationship Id="rId2" Type="http://schemas.openxmlformats.org/officeDocument/2006/relationships/tags" Target="../tags/tag110.xml"/><Relationship Id="rId29" Type="http://schemas.openxmlformats.org/officeDocument/2006/relationships/tags" Target="../tags/tag137.xml"/><Relationship Id="rId24" Type="http://schemas.openxmlformats.org/officeDocument/2006/relationships/tags" Target="../tags/tag132.xml"/><Relationship Id="rId40" Type="http://schemas.openxmlformats.org/officeDocument/2006/relationships/tags" Target="../tags/tag148.xml"/><Relationship Id="rId45" Type="http://schemas.openxmlformats.org/officeDocument/2006/relationships/tags" Target="../tags/tag153.xml"/><Relationship Id="rId66" Type="http://schemas.openxmlformats.org/officeDocument/2006/relationships/tags" Target="../tags/tag174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tags" Target="../tags/tag261.xml"/><Relationship Id="rId18" Type="http://schemas.openxmlformats.org/officeDocument/2006/relationships/tags" Target="../tags/tag266.xml"/><Relationship Id="rId26" Type="http://schemas.openxmlformats.org/officeDocument/2006/relationships/tags" Target="../tags/tag274.xml"/><Relationship Id="rId21" Type="http://schemas.openxmlformats.org/officeDocument/2006/relationships/tags" Target="../tags/tag269.xml"/><Relationship Id="rId34" Type="http://schemas.openxmlformats.org/officeDocument/2006/relationships/tags" Target="../tags/tag282.xml"/><Relationship Id="rId7" Type="http://schemas.openxmlformats.org/officeDocument/2006/relationships/tags" Target="../tags/tag255.xml"/><Relationship Id="rId12" Type="http://schemas.openxmlformats.org/officeDocument/2006/relationships/tags" Target="../tags/tag260.xml"/><Relationship Id="rId17" Type="http://schemas.openxmlformats.org/officeDocument/2006/relationships/tags" Target="../tags/tag265.xml"/><Relationship Id="rId25" Type="http://schemas.openxmlformats.org/officeDocument/2006/relationships/tags" Target="../tags/tag273.xml"/><Relationship Id="rId33" Type="http://schemas.openxmlformats.org/officeDocument/2006/relationships/tags" Target="../tags/tag281.xml"/><Relationship Id="rId2" Type="http://schemas.openxmlformats.org/officeDocument/2006/relationships/tags" Target="../tags/tag250.xml"/><Relationship Id="rId16" Type="http://schemas.openxmlformats.org/officeDocument/2006/relationships/tags" Target="../tags/tag264.xml"/><Relationship Id="rId20" Type="http://schemas.openxmlformats.org/officeDocument/2006/relationships/tags" Target="../tags/tag268.xml"/><Relationship Id="rId29" Type="http://schemas.openxmlformats.org/officeDocument/2006/relationships/tags" Target="../tags/tag277.xml"/><Relationship Id="rId1" Type="http://schemas.openxmlformats.org/officeDocument/2006/relationships/tags" Target="../tags/tag249.xml"/><Relationship Id="rId6" Type="http://schemas.openxmlformats.org/officeDocument/2006/relationships/tags" Target="../tags/tag254.xml"/><Relationship Id="rId11" Type="http://schemas.openxmlformats.org/officeDocument/2006/relationships/tags" Target="../tags/tag259.xml"/><Relationship Id="rId24" Type="http://schemas.openxmlformats.org/officeDocument/2006/relationships/tags" Target="../tags/tag272.xml"/><Relationship Id="rId32" Type="http://schemas.openxmlformats.org/officeDocument/2006/relationships/tags" Target="../tags/tag280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253.xml"/><Relationship Id="rId15" Type="http://schemas.openxmlformats.org/officeDocument/2006/relationships/tags" Target="../tags/tag263.xml"/><Relationship Id="rId23" Type="http://schemas.openxmlformats.org/officeDocument/2006/relationships/tags" Target="../tags/tag271.xml"/><Relationship Id="rId28" Type="http://schemas.openxmlformats.org/officeDocument/2006/relationships/tags" Target="../tags/tag276.xml"/><Relationship Id="rId36" Type="http://schemas.openxmlformats.org/officeDocument/2006/relationships/tags" Target="../tags/tag284.xml"/><Relationship Id="rId10" Type="http://schemas.openxmlformats.org/officeDocument/2006/relationships/tags" Target="../tags/tag258.xml"/><Relationship Id="rId19" Type="http://schemas.openxmlformats.org/officeDocument/2006/relationships/tags" Target="../tags/tag267.xml"/><Relationship Id="rId31" Type="http://schemas.openxmlformats.org/officeDocument/2006/relationships/tags" Target="../tags/tag279.xml"/><Relationship Id="rId4" Type="http://schemas.openxmlformats.org/officeDocument/2006/relationships/tags" Target="../tags/tag252.xml"/><Relationship Id="rId9" Type="http://schemas.openxmlformats.org/officeDocument/2006/relationships/tags" Target="../tags/tag257.xml"/><Relationship Id="rId14" Type="http://schemas.openxmlformats.org/officeDocument/2006/relationships/tags" Target="../tags/tag262.xml"/><Relationship Id="rId22" Type="http://schemas.openxmlformats.org/officeDocument/2006/relationships/tags" Target="../tags/tag270.xml"/><Relationship Id="rId27" Type="http://schemas.openxmlformats.org/officeDocument/2006/relationships/tags" Target="../tags/tag275.xml"/><Relationship Id="rId30" Type="http://schemas.openxmlformats.org/officeDocument/2006/relationships/tags" Target="../tags/tag278.xml"/><Relationship Id="rId35" Type="http://schemas.openxmlformats.org/officeDocument/2006/relationships/tags" Target="../tags/tag283.xml"/><Relationship Id="rId8" Type="http://schemas.openxmlformats.org/officeDocument/2006/relationships/tags" Target="../tags/tag256.xml"/><Relationship Id="rId3" Type="http://schemas.openxmlformats.org/officeDocument/2006/relationships/tags" Target="../tags/tag25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203.xml"/><Relationship Id="rId18" Type="http://schemas.openxmlformats.org/officeDocument/2006/relationships/tags" Target="../tags/tag208.xml"/><Relationship Id="rId26" Type="http://schemas.openxmlformats.org/officeDocument/2006/relationships/tags" Target="../tags/tag216.xml"/><Relationship Id="rId21" Type="http://schemas.openxmlformats.org/officeDocument/2006/relationships/tags" Target="../tags/tag211.xml"/><Relationship Id="rId34" Type="http://schemas.openxmlformats.org/officeDocument/2006/relationships/tags" Target="../tags/tag224.xml"/><Relationship Id="rId7" Type="http://schemas.openxmlformats.org/officeDocument/2006/relationships/tags" Target="../tags/tag197.xml"/><Relationship Id="rId12" Type="http://schemas.openxmlformats.org/officeDocument/2006/relationships/tags" Target="../tags/tag202.xml"/><Relationship Id="rId17" Type="http://schemas.openxmlformats.org/officeDocument/2006/relationships/tags" Target="../tags/tag207.xml"/><Relationship Id="rId25" Type="http://schemas.openxmlformats.org/officeDocument/2006/relationships/tags" Target="../tags/tag215.xml"/><Relationship Id="rId33" Type="http://schemas.openxmlformats.org/officeDocument/2006/relationships/tags" Target="../tags/tag223.xml"/><Relationship Id="rId2" Type="http://schemas.openxmlformats.org/officeDocument/2006/relationships/tags" Target="../tags/tag192.xml"/><Relationship Id="rId16" Type="http://schemas.openxmlformats.org/officeDocument/2006/relationships/tags" Target="../tags/tag206.xml"/><Relationship Id="rId20" Type="http://schemas.openxmlformats.org/officeDocument/2006/relationships/tags" Target="../tags/tag210.xml"/><Relationship Id="rId29" Type="http://schemas.openxmlformats.org/officeDocument/2006/relationships/tags" Target="../tags/tag219.xml"/><Relationship Id="rId1" Type="http://schemas.openxmlformats.org/officeDocument/2006/relationships/tags" Target="../tags/tag191.xml"/><Relationship Id="rId6" Type="http://schemas.openxmlformats.org/officeDocument/2006/relationships/tags" Target="../tags/tag196.xml"/><Relationship Id="rId11" Type="http://schemas.openxmlformats.org/officeDocument/2006/relationships/tags" Target="../tags/tag201.xml"/><Relationship Id="rId24" Type="http://schemas.openxmlformats.org/officeDocument/2006/relationships/tags" Target="../tags/tag214.xml"/><Relationship Id="rId32" Type="http://schemas.openxmlformats.org/officeDocument/2006/relationships/tags" Target="../tags/tag222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195.xml"/><Relationship Id="rId15" Type="http://schemas.openxmlformats.org/officeDocument/2006/relationships/tags" Target="../tags/tag205.xml"/><Relationship Id="rId23" Type="http://schemas.openxmlformats.org/officeDocument/2006/relationships/tags" Target="../tags/tag213.xml"/><Relationship Id="rId28" Type="http://schemas.openxmlformats.org/officeDocument/2006/relationships/tags" Target="../tags/tag218.xml"/><Relationship Id="rId36" Type="http://schemas.openxmlformats.org/officeDocument/2006/relationships/tags" Target="../tags/tag226.xml"/><Relationship Id="rId10" Type="http://schemas.openxmlformats.org/officeDocument/2006/relationships/tags" Target="../tags/tag200.xml"/><Relationship Id="rId19" Type="http://schemas.openxmlformats.org/officeDocument/2006/relationships/tags" Target="../tags/tag209.xml"/><Relationship Id="rId31" Type="http://schemas.openxmlformats.org/officeDocument/2006/relationships/tags" Target="../tags/tag221.xml"/><Relationship Id="rId4" Type="http://schemas.openxmlformats.org/officeDocument/2006/relationships/tags" Target="../tags/tag194.xml"/><Relationship Id="rId9" Type="http://schemas.openxmlformats.org/officeDocument/2006/relationships/tags" Target="../tags/tag199.xml"/><Relationship Id="rId14" Type="http://schemas.openxmlformats.org/officeDocument/2006/relationships/tags" Target="../tags/tag204.xml"/><Relationship Id="rId22" Type="http://schemas.openxmlformats.org/officeDocument/2006/relationships/tags" Target="../tags/tag212.xml"/><Relationship Id="rId27" Type="http://schemas.openxmlformats.org/officeDocument/2006/relationships/tags" Target="../tags/tag217.xml"/><Relationship Id="rId30" Type="http://schemas.openxmlformats.org/officeDocument/2006/relationships/tags" Target="../tags/tag220.xml"/><Relationship Id="rId35" Type="http://schemas.openxmlformats.org/officeDocument/2006/relationships/tags" Target="../tags/tag225.xml"/><Relationship Id="rId8" Type="http://schemas.openxmlformats.org/officeDocument/2006/relationships/tags" Target="../tags/tag198.xml"/><Relationship Id="rId3" Type="http://schemas.openxmlformats.org/officeDocument/2006/relationships/tags" Target="../tags/tag19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4.xml"/><Relationship Id="rId1" Type="http://schemas.openxmlformats.org/officeDocument/2006/relationships/tags" Target="../tags/tag23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椭圆 2"/>
          <p:cNvSpPr/>
          <p:nvPr>
            <p:custDataLst>
              <p:tags r:id="rId1"/>
            </p:custDataLst>
          </p:nvPr>
        </p:nvSpPr>
        <p:spPr>
          <a:xfrm>
            <a:off x="-165100" y="-2082800"/>
            <a:ext cx="3098800" cy="3098800"/>
          </a:xfrm>
          <a:prstGeom prst="ellipse">
            <a:avLst/>
          </a:prstGeom>
          <a:gradFill>
            <a:gsLst>
              <a:gs pos="0">
                <a:srgbClr val="3366FF"/>
              </a:gs>
              <a:gs pos="50000">
                <a:srgbClr val="3366FF"/>
              </a:gs>
              <a:gs pos="100000">
                <a:srgbClr val="3366FF">
                  <a:alpha val="34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PA-椭圆 3"/>
          <p:cNvSpPr/>
          <p:nvPr>
            <p:custDataLst>
              <p:tags r:id="rId2"/>
            </p:custDataLst>
          </p:nvPr>
        </p:nvSpPr>
        <p:spPr>
          <a:xfrm>
            <a:off x="2311400" y="-965200"/>
            <a:ext cx="1600200" cy="1600200"/>
          </a:xfrm>
          <a:prstGeom prst="ellipse">
            <a:avLst/>
          </a:prstGeom>
          <a:gradFill>
            <a:gsLst>
              <a:gs pos="0">
                <a:srgbClr val="FF6600"/>
              </a:gs>
              <a:gs pos="50000">
                <a:srgbClr val="FF6600">
                  <a:alpha val="80000"/>
                </a:srgbClr>
              </a:gs>
              <a:gs pos="100000">
                <a:srgbClr val="FF6600">
                  <a:alpha val="1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5" name="PA-组合 34"/>
          <p:cNvGrpSpPr/>
          <p:nvPr>
            <p:custDataLst>
              <p:tags r:id="rId3"/>
            </p:custDataLst>
          </p:nvPr>
        </p:nvGrpSpPr>
        <p:grpSpPr>
          <a:xfrm>
            <a:off x="760045" y="1581813"/>
            <a:ext cx="210960" cy="1179530"/>
            <a:chOff x="990600" y="1535113"/>
            <a:chExt cx="210960" cy="1179530"/>
          </a:xfrm>
        </p:grpSpPr>
        <p:sp>
          <p:nvSpPr>
            <p:cNvPr id="5" name="PA-椭圆 4"/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99060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" name="PA-椭圆 5"/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107808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7" name="PA-椭圆 6"/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116556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8" name="PA-椭圆 7"/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99060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9" name="PA-椭圆 8"/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107808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0" name="PA-椭圆 9"/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116556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1" name="PA-椭圆 10"/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99060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2" name="PA-椭圆 11"/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107808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3" name="PA-椭圆 12"/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116556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4" name="PA-椭圆 13"/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99060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5" name="PA-椭圆 14"/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107808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6" name="PA-椭圆 15"/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116556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7" name="PA-椭圆 16"/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99060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8" name="PA-椭圆 17"/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107808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9" name="PA-椭圆 18"/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116556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0" name="PA-椭圆 19"/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99060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1" name="PA-椭圆 20"/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107808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2" name="PA-椭圆 21"/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116556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3" name="PA-椭圆 22"/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99060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4" name="PA-椭圆 23"/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107808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5" name="PA-椭圆 24"/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116556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6" name="PA-椭圆 25"/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99060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7" name="PA-椭圆 26"/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107808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8" name="PA-椭圆 27"/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116556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9" name="PA-椭圆 28"/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99060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30" name="PA-椭圆 29"/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107808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31" name="PA-椭圆 30"/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116556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32" name="PA-椭圆 31"/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99060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33" name="PA-椭圆 32"/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107808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34" name="PA-椭圆 33"/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116556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36" name="PA-椭圆 35"/>
          <p:cNvSpPr/>
          <p:nvPr>
            <p:custDataLst>
              <p:tags r:id="rId4"/>
            </p:custDataLst>
          </p:nvPr>
        </p:nvSpPr>
        <p:spPr>
          <a:xfrm>
            <a:off x="856870" y="4891060"/>
            <a:ext cx="672070" cy="672070"/>
          </a:xfrm>
          <a:prstGeom prst="ellipse">
            <a:avLst/>
          </a:prstGeom>
          <a:gradFill>
            <a:gsLst>
              <a:gs pos="82000">
                <a:srgbClr val="3366FF"/>
              </a:gs>
              <a:gs pos="22000">
                <a:srgbClr val="3366FF">
                  <a:alpha val="43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37" name="PA-椭圆 36"/>
          <p:cNvSpPr/>
          <p:nvPr>
            <p:custDataLst>
              <p:tags r:id="rId5"/>
            </p:custDataLst>
          </p:nvPr>
        </p:nvSpPr>
        <p:spPr>
          <a:xfrm>
            <a:off x="1375645" y="4986070"/>
            <a:ext cx="482050" cy="482050"/>
          </a:xfrm>
          <a:prstGeom prst="ellipse">
            <a:avLst/>
          </a:prstGeom>
          <a:gradFill>
            <a:gsLst>
              <a:gs pos="0">
                <a:srgbClr val="FF6600"/>
              </a:gs>
              <a:gs pos="50000">
                <a:srgbClr val="FF6600">
                  <a:alpha val="80000"/>
                </a:srgbClr>
              </a:gs>
              <a:gs pos="100000">
                <a:srgbClr val="FF6600">
                  <a:alpha val="1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PA-椭圆 39"/>
          <p:cNvSpPr/>
          <p:nvPr>
            <p:custDataLst>
              <p:tags r:id="rId6"/>
            </p:custDataLst>
          </p:nvPr>
        </p:nvSpPr>
        <p:spPr>
          <a:xfrm>
            <a:off x="10132883" y="774975"/>
            <a:ext cx="482050" cy="482050"/>
          </a:xfrm>
          <a:prstGeom prst="ellipse">
            <a:avLst/>
          </a:prstGeom>
          <a:gradFill>
            <a:gsLst>
              <a:gs pos="0">
                <a:srgbClr val="3366FF"/>
              </a:gs>
              <a:gs pos="50000">
                <a:srgbClr val="3366FF"/>
              </a:gs>
              <a:gs pos="100000">
                <a:srgbClr val="3366FF">
                  <a:alpha val="34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PA-椭圆 40"/>
          <p:cNvSpPr/>
          <p:nvPr>
            <p:custDataLst>
              <p:tags r:id="rId7"/>
            </p:custDataLst>
          </p:nvPr>
        </p:nvSpPr>
        <p:spPr>
          <a:xfrm>
            <a:off x="10405347" y="774975"/>
            <a:ext cx="482050" cy="482050"/>
          </a:xfrm>
          <a:prstGeom prst="ellipse">
            <a:avLst/>
          </a:prstGeom>
          <a:gradFill>
            <a:gsLst>
              <a:gs pos="0">
                <a:srgbClr val="FF6600"/>
              </a:gs>
              <a:gs pos="50000">
                <a:srgbClr val="FF6600">
                  <a:alpha val="80000"/>
                </a:srgbClr>
              </a:gs>
              <a:gs pos="100000">
                <a:srgbClr val="FF6600">
                  <a:alpha val="1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2" name="PA-组合 41"/>
          <p:cNvGrpSpPr/>
          <p:nvPr>
            <p:custDataLst>
              <p:tags r:id="rId8"/>
            </p:custDataLst>
          </p:nvPr>
        </p:nvGrpSpPr>
        <p:grpSpPr>
          <a:xfrm rot="5400000">
            <a:off x="10604703" y="4598786"/>
            <a:ext cx="210960" cy="1179530"/>
            <a:chOff x="990600" y="1535113"/>
            <a:chExt cx="210960" cy="1179530"/>
          </a:xfrm>
        </p:grpSpPr>
        <p:sp>
          <p:nvSpPr>
            <p:cNvPr id="43" name="PA-椭圆 42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>
            <a:xfrm>
              <a:off x="99060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44" name="PA-椭圆 43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107808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45" name="PA-椭圆 44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116556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46" name="PA-椭圆 45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99060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47" name="PA-椭圆 46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>
            <a:xfrm>
              <a:off x="107808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48" name="PA-椭圆 47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116556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49" name="PA-椭圆 48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>
            <a:xfrm>
              <a:off x="99060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50" name="PA-椭圆 49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>
            <a:xfrm>
              <a:off x="107808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51" name="PA-椭圆 50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>
            <a:xfrm>
              <a:off x="116556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52" name="PA-椭圆 51"/>
            <p:cNvSpPr>
              <a:spLocks noChangeAspect="1"/>
            </p:cNvSpPr>
            <p:nvPr>
              <p:custDataLst>
                <p:tags r:id="rId24"/>
              </p:custDataLst>
            </p:nvPr>
          </p:nvSpPr>
          <p:spPr>
            <a:xfrm>
              <a:off x="99060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53" name="PA-椭圆 52"/>
            <p:cNvSpPr>
              <a:spLocks noChangeAspect="1"/>
            </p:cNvSpPr>
            <p:nvPr>
              <p:custDataLst>
                <p:tags r:id="rId25"/>
              </p:custDataLst>
            </p:nvPr>
          </p:nvSpPr>
          <p:spPr>
            <a:xfrm>
              <a:off x="107808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54" name="PA-椭圆 53"/>
            <p:cNvSpPr>
              <a:spLocks noChangeAspect="1"/>
            </p:cNvSpPr>
            <p:nvPr>
              <p:custDataLst>
                <p:tags r:id="rId26"/>
              </p:custDataLst>
            </p:nvPr>
          </p:nvSpPr>
          <p:spPr>
            <a:xfrm>
              <a:off x="116556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55" name="PA-椭圆 54"/>
            <p:cNvSpPr>
              <a:spLocks noChangeAspect="1"/>
            </p:cNvSpPr>
            <p:nvPr>
              <p:custDataLst>
                <p:tags r:id="rId27"/>
              </p:custDataLst>
            </p:nvPr>
          </p:nvSpPr>
          <p:spPr>
            <a:xfrm>
              <a:off x="99060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56" name="PA-椭圆 55"/>
            <p:cNvSpPr>
              <a:spLocks noChangeAspect="1"/>
            </p:cNvSpPr>
            <p:nvPr>
              <p:custDataLst>
                <p:tags r:id="rId28"/>
              </p:custDataLst>
            </p:nvPr>
          </p:nvSpPr>
          <p:spPr>
            <a:xfrm>
              <a:off x="107808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57" name="PA-椭圆 56"/>
            <p:cNvSpPr>
              <a:spLocks noChangeAspect="1"/>
            </p:cNvSpPr>
            <p:nvPr>
              <p:custDataLst>
                <p:tags r:id="rId29"/>
              </p:custDataLst>
            </p:nvPr>
          </p:nvSpPr>
          <p:spPr>
            <a:xfrm>
              <a:off x="116556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58" name="PA-椭圆 57"/>
            <p:cNvSpPr>
              <a:spLocks noChangeAspect="1"/>
            </p:cNvSpPr>
            <p:nvPr>
              <p:custDataLst>
                <p:tags r:id="rId30"/>
              </p:custDataLst>
            </p:nvPr>
          </p:nvSpPr>
          <p:spPr>
            <a:xfrm>
              <a:off x="99060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59" name="PA-椭圆 58"/>
            <p:cNvSpPr>
              <a:spLocks noChangeAspect="1"/>
            </p:cNvSpPr>
            <p:nvPr>
              <p:custDataLst>
                <p:tags r:id="rId31"/>
              </p:custDataLst>
            </p:nvPr>
          </p:nvSpPr>
          <p:spPr>
            <a:xfrm>
              <a:off x="107808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0" name="PA-椭圆 59"/>
            <p:cNvSpPr>
              <a:spLocks noChangeAspect="1"/>
            </p:cNvSpPr>
            <p:nvPr>
              <p:custDataLst>
                <p:tags r:id="rId32"/>
              </p:custDataLst>
            </p:nvPr>
          </p:nvSpPr>
          <p:spPr>
            <a:xfrm>
              <a:off x="116556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1" name="PA-椭圆 60"/>
            <p:cNvSpPr>
              <a:spLocks noChangeAspect="1"/>
            </p:cNvSpPr>
            <p:nvPr>
              <p:custDataLst>
                <p:tags r:id="rId33"/>
              </p:custDataLst>
            </p:nvPr>
          </p:nvSpPr>
          <p:spPr>
            <a:xfrm>
              <a:off x="99060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2" name="PA-椭圆 61"/>
            <p:cNvSpPr>
              <a:spLocks noChangeAspect="1"/>
            </p:cNvSpPr>
            <p:nvPr>
              <p:custDataLst>
                <p:tags r:id="rId34"/>
              </p:custDataLst>
            </p:nvPr>
          </p:nvSpPr>
          <p:spPr>
            <a:xfrm>
              <a:off x="107808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3" name="PA-椭圆 62"/>
            <p:cNvSpPr>
              <a:spLocks noChangeAspect="1"/>
            </p:cNvSpPr>
            <p:nvPr>
              <p:custDataLst>
                <p:tags r:id="rId35"/>
              </p:custDataLst>
            </p:nvPr>
          </p:nvSpPr>
          <p:spPr>
            <a:xfrm>
              <a:off x="116556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4" name="PA-椭圆 63"/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99060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5" name="PA-椭圆 64"/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107808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6" name="PA-椭圆 65"/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116556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7" name="PA-椭圆 66"/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99060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8" name="PA-椭圆 67"/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107808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9" name="PA-椭圆 68"/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116556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70" name="PA-椭圆 69"/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99060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71" name="PA-椭圆 70"/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107808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72" name="PA-椭圆 71"/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116556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73" name="PA-椭圆 72"/>
          <p:cNvSpPr/>
          <p:nvPr>
            <p:custDataLst>
              <p:tags r:id="rId9"/>
            </p:custDataLst>
          </p:nvPr>
        </p:nvSpPr>
        <p:spPr>
          <a:xfrm>
            <a:off x="8069898" y="5749325"/>
            <a:ext cx="3098800" cy="3098800"/>
          </a:xfrm>
          <a:prstGeom prst="ellipse">
            <a:avLst/>
          </a:prstGeom>
          <a:gradFill>
            <a:gsLst>
              <a:gs pos="0">
                <a:srgbClr val="FF6600"/>
              </a:gs>
              <a:gs pos="50000">
                <a:srgbClr val="FF6600">
                  <a:alpha val="80000"/>
                </a:srgbClr>
              </a:gs>
              <a:gs pos="100000">
                <a:srgbClr val="FF6600">
                  <a:alpha val="1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4" name="PA-椭圆 73"/>
          <p:cNvSpPr/>
          <p:nvPr>
            <p:custDataLst>
              <p:tags r:id="rId10"/>
            </p:custDataLst>
          </p:nvPr>
        </p:nvSpPr>
        <p:spPr>
          <a:xfrm>
            <a:off x="10551404" y="6237288"/>
            <a:ext cx="1600200" cy="1600200"/>
          </a:xfrm>
          <a:prstGeom prst="ellipse">
            <a:avLst/>
          </a:prstGeom>
          <a:gradFill>
            <a:gsLst>
              <a:gs pos="0">
                <a:srgbClr val="3366FF"/>
              </a:gs>
              <a:gs pos="50000">
                <a:srgbClr val="3366FF">
                  <a:alpha val="84000"/>
                </a:srgbClr>
              </a:gs>
              <a:gs pos="100000">
                <a:srgbClr val="3366FF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7" name="PA-文本框 76"/>
          <p:cNvSpPr txBox="1"/>
          <p:nvPr>
            <p:custDataLst>
              <p:tags r:id="rId11"/>
            </p:custDataLst>
          </p:nvPr>
        </p:nvSpPr>
        <p:spPr>
          <a:xfrm>
            <a:off x="444497" y="2157888"/>
            <a:ext cx="11747503" cy="17543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5400" dirty="0">
                <a:gradFill>
                  <a:gsLst>
                    <a:gs pos="0">
                      <a:srgbClr val="FC3100"/>
                    </a:gs>
                    <a:gs pos="100000">
                      <a:srgbClr val="3366FF"/>
                    </a:gs>
                  </a:gsLst>
                  <a:lin ang="5400000" scaled="0"/>
                </a:gra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基于面向对象进行软件分析与设计的</a:t>
            </a:r>
            <a:endParaRPr lang="en-US" altLang="zh-CN" sz="5400" dirty="0">
              <a:gradFill>
                <a:gsLst>
                  <a:gs pos="0">
                    <a:srgbClr val="FC3100"/>
                  </a:gs>
                  <a:gs pos="100000">
                    <a:srgbClr val="3366FF"/>
                  </a:gs>
                </a:gsLst>
                <a:lin ang="5400000" scaled="0"/>
              </a:gra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  <a:p>
            <a:pPr lvl="0" algn="ctr">
              <a:defRPr/>
            </a:pPr>
            <a:r>
              <a:rPr lang="zh-CN" altLang="en-US" sz="5400" dirty="0">
                <a:gradFill>
                  <a:gsLst>
                    <a:gs pos="0">
                      <a:srgbClr val="FC3100"/>
                    </a:gs>
                    <a:gs pos="100000">
                      <a:srgbClr val="3366FF"/>
                    </a:gs>
                  </a:gsLst>
                  <a:lin ang="5400000" scaled="0"/>
                </a:gra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学生资源共享平台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78" name="PA-圆角矩形 77"/>
          <p:cNvSpPr/>
          <p:nvPr>
            <p:custDataLst>
              <p:tags r:id="rId12"/>
            </p:custDataLst>
          </p:nvPr>
        </p:nvSpPr>
        <p:spPr>
          <a:xfrm>
            <a:off x="3911599" y="4261169"/>
            <a:ext cx="4402841" cy="723462"/>
          </a:xfrm>
          <a:prstGeom prst="roundRect">
            <a:avLst>
              <a:gd name="adj" fmla="val 50000"/>
            </a:avLst>
          </a:prstGeom>
          <a:noFill/>
          <a:ln>
            <a:gradFill>
              <a:gsLst>
                <a:gs pos="0">
                  <a:srgbClr val="FC3100"/>
                </a:gs>
                <a:gs pos="100000">
                  <a:srgbClr val="33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小组成员：曾浩飞 徐锦春 黄德胜 万琨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组长：曾浩飞</a:t>
            </a:r>
          </a:p>
        </p:txBody>
      </p:sp>
      <p:sp>
        <p:nvSpPr>
          <p:cNvPr id="82" name="PA-椭圆 81"/>
          <p:cNvSpPr/>
          <p:nvPr>
            <p:custDataLst>
              <p:tags r:id="rId13"/>
            </p:custDataLst>
          </p:nvPr>
        </p:nvSpPr>
        <p:spPr>
          <a:xfrm>
            <a:off x="5345635" y="274411"/>
            <a:ext cx="1425240" cy="1425240"/>
          </a:xfrm>
          <a:prstGeom prst="ellipse">
            <a:avLst/>
          </a:prstGeom>
          <a:gradFill>
            <a:gsLst>
              <a:gs pos="100000">
                <a:srgbClr val="FC3100"/>
              </a:gs>
              <a:gs pos="27000">
                <a:srgbClr val="3366FF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bg1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81" name="PA-圆角矩形 80"/>
          <p:cNvSpPr/>
          <p:nvPr>
            <p:custDataLst>
              <p:tags r:id="rId14"/>
            </p:custDataLst>
          </p:nvPr>
        </p:nvSpPr>
        <p:spPr>
          <a:xfrm>
            <a:off x="4908423" y="705504"/>
            <a:ext cx="2299664" cy="62099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2020</a:t>
            </a:r>
            <a:endParaRPr lang="zh-CN" altLang="en-US" sz="3200" dirty="0">
              <a:solidFill>
                <a:schemeClr val="bg1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2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2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3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3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0" presetClass="entr" presetSubtype="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3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3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3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4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4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4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4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4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5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5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5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5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5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6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  <p:bldP spid="36" grpId="0" animBg="1"/>
          <p:bldP spid="37" grpId="0" animBg="1"/>
          <p:bldP spid="40" grpId="0" animBg="1"/>
          <p:bldP spid="41" grpId="0" animBg="1"/>
          <p:bldP spid="73" grpId="0" animBg="1"/>
          <p:bldP spid="74" grpId="0" animBg="1"/>
          <p:bldP spid="77" grpId="0" bldLvl="0" animBg="1"/>
          <p:bldP spid="78" grpId="0" animBg="1"/>
          <p:bldP spid="82" grpId="0" animBg="1"/>
          <p:bldP spid="8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2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2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3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3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4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4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5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5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5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5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5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6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  <p:bldP spid="36" grpId="0" animBg="1"/>
          <p:bldP spid="37" grpId="0" animBg="1"/>
          <p:bldP spid="40" grpId="0" animBg="1"/>
          <p:bldP spid="41" grpId="0" animBg="1"/>
          <p:bldP spid="73" grpId="0" animBg="1"/>
          <p:bldP spid="74" grpId="0" animBg="1"/>
          <p:bldP spid="77" grpId="0" bldLvl="0" animBg="1"/>
          <p:bldP spid="78" grpId="0" animBg="1"/>
          <p:bldP spid="82" grpId="0" animBg="1"/>
          <p:bldP spid="81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73FF23D-9733-47A9-B024-FCCBACCC0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083" y="1131975"/>
            <a:ext cx="6680376" cy="5396087"/>
          </a:xfrm>
          <a:prstGeom prst="rect">
            <a:avLst/>
          </a:prstGeom>
        </p:spPr>
      </p:pic>
      <p:sp>
        <p:nvSpPr>
          <p:cNvPr id="4" name="PA-矩形 71">
            <a:extLst>
              <a:ext uri="{FF2B5EF4-FFF2-40B4-BE49-F238E27FC236}">
                <a16:creationId xmlns:a16="http://schemas.microsoft.com/office/drawing/2014/main" id="{2F62EEBF-5290-44E8-81D5-95B3D0240CC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38219" y="108786"/>
            <a:ext cx="1686352" cy="73574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3100"/>
              </a:gs>
              <a:gs pos="100000">
                <a:srgbClr val="3366FF"/>
              </a:gs>
            </a:gsLst>
            <a:lin ang="2700000" scaled="0"/>
          </a:gradFill>
          <a:ln>
            <a:noFill/>
          </a:ln>
        </p:spPr>
        <p:txBody>
          <a:bodyPr wrap="square" lIns="0" r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spc="300" dirty="0">
                <a:solidFill>
                  <a:schemeClr val="bg1"/>
                </a:solidFill>
                <a:cs typeface="+mn-ea"/>
                <a:sym typeface="+mn-lt"/>
              </a:rPr>
              <a:t>用例图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1384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矩形 7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60960" y="732769"/>
            <a:ext cx="2870080" cy="73574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3100"/>
              </a:gs>
              <a:gs pos="100000">
                <a:srgbClr val="3366FF"/>
              </a:gs>
            </a:gsLst>
            <a:lin ang="2700000" scaled="0"/>
          </a:gradFill>
          <a:ln>
            <a:noFill/>
          </a:ln>
        </p:spPr>
        <p:txBody>
          <a:bodyPr wrap="square" lIns="0" r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spc="300" dirty="0">
                <a:solidFill>
                  <a:schemeClr val="bg1"/>
                </a:solidFill>
                <a:cs typeface="+mn-ea"/>
                <a:sym typeface="+mn-lt"/>
              </a:rPr>
              <a:t>二、用户模块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PA-矩形 7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10733" y="1949011"/>
            <a:ext cx="9770534" cy="2959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个人基本信息管理</a:t>
            </a:r>
            <a:endParaRPr lang="en-US" altLang="zh-CN" sz="32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用户基本信息：包括学院、专业等</a:t>
            </a:r>
            <a:endParaRPr lang="en-US" altLang="zh-CN" sz="32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个人资源管理</a:t>
            </a:r>
            <a:endParaRPr lang="en-US" altLang="zh-CN" sz="32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资源的上传、删除、更新</a:t>
            </a:r>
            <a:endParaRPr lang="en-US" altLang="zh-CN" sz="32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410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矩形 7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17317" y="2094929"/>
            <a:ext cx="980388" cy="166628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3100"/>
              </a:gs>
              <a:gs pos="100000">
                <a:srgbClr val="3366FF"/>
              </a:gs>
            </a:gsLst>
            <a:lin ang="2700000" scaled="0"/>
          </a:gradFill>
          <a:ln>
            <a:noFill/>
          </a:ln>
        </p:spPr>
        <p:txBody>
          <a:bodyPr wrap="square" lIns="0" r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spc="300" dirty="0">
                <a:solidFill>
                  <a:schemeClr val="bg1"/>
                </a:solidFill>
                <a:cs typeface="+mn-ea"/>
                <a:sym typeface="+mn-lt"/>
              </a:rPr>
              <a:t>时序图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87CA2C-019E-42A0-9405-46A063E7E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84" y="609791"/>
            <a:ext cx="7974899" cy="624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0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5D5F1B1-E740-4E46-B399-01ADC2E5B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017" y="129053"/>
            <a:ext cx="5279010" cy="6603911"/>
          </a:xfrm>
          <a:prstGeom prst="rect">
            <a:avLst/>
          </a:prstGeom>
        </p:spPr>
      </p:pic>
      <p:sp>
        <p:nvSpPr>
          <p:cNvPr id="4" name="PA-矩形 71">
            <a:extLst>
              <a:ext uri="{FF2B5EF4-FFF2-40B4-BE49-F238E27FC236}">
                <a16:creationId xmlns:a16="http://schemas.microsoft.com/office/drawing/2014/main" id="{8B667221-8627-4C52-97AE-425490CC808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83121" y="2188598"/>
            <a:ext cx="869886" cy="163949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3100"/>
              </a:gs>
              <a:gs pos="100000">
                <a:srgbClr val="3366FF"/>
              </a:gs>
            </a:gsLst>
            <a:lin ang="2700000" scaled="0"/>
          </a:gradFill>
          <a:ln>
            <a:noFill/>
          </a:ln>
        </p:spPr>
        <p:txBody>
          <a:bodyPr wrap="square" lIns="0" r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spc="300" dirty="0">
                <a:solidFill>
                  <a:schemeClr val="bg1"/>
                </a:solidFill>
                <a:cs typeface="+mn-ea"/>
                <a:sym typeface="+mn-lt"/>
              </a:rPr>
              <a:t>用例图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2882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BAB8217-00FE-4E75-AFA3-8A556B084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34" y="933253"/>
            <a:ext cx="9941608" cy="5250730"/>
          </a:xfrm>
          <a:prstGeom prst="rect">
            <a:avLst/>
          </a:prstGeom>
        </p:spPr>
      </p:pic>
      <p:sp>
        <p:nvSpPr>
          <p:cNvPr id="6" name="PA-矩形 71">
            <a:extLst>
              <a:ext uri="{FF2B5EF4-FFF2-40B4-BE49-F238E27FC236}">
                <a16:creationId xmlns:a16="http://schemas.microsoft.com/office/drawing/2014/main" id="{66FFA627-23D7-4227-A167-5883D1561C6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38219" y="108786"/>
            <a:ext cx="1686352" cy="73574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3100"/>
              </a:gs>
              <a:gs pos="100000">
                <a:srgbClr val="3366FF"/>
              </a:gs>
            </a:gsLst>
            <a:lin ang="2700000" scaled="0"/>
          </a:gradFill>
          <a:ln>
            <a:noFill/>
          </a:ln>
        </p:spPr>
        <p:txBody>
          <a:bodyPr wrap="square" lIns="0" r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spc="300" dirty="0">
                <a:solidFill>
                  <a:schemeClr val="bg1"/>
                </a:solidFill>
                <a:cs typeface="+mn-ea"/>
                <a:sym typeface="+mn-lt"/>
              </a:rPr>
              <a:t>状态图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062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AB3F134-92A1-4C6F-A88E-33F8638B28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53" b="38909"/>
          <a:stretch/>
        </p:blipFill>
        <p:spPr>
          <a:xfrm>
            <a:off x="539390" y="1309998"/>
            <a:ext cx="11113219" cy="4393218"/>
          </a:xfrm>
          <a:prstGeom prst="rect">
            <a:avLst/>
          </a:prstGeom>
        </p:spPr>
      </p:pic>
      <p:sp>
        <p:nvSpPr>
          <p:cNvPr id="4" name="PA-矩形 71">
            <a:extLst>
              <a:ext uri="{FF2B5EF4-FFF2-40B4-BE49-F238E27FC236}">
                <a16:creationId xmlns:a16="http://schemas.microsoft.com/office/drawing/2014/main" id="{B0FEFBE0-7AAD-4B91-8223-2EEE16376FF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962425" y="174774"/>
            <a:ext cx="1686352" cy="73574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3100"/>
              </a:gs>
              <a:gs pos="100000">
                <a:srgbClr val="3366FF"/>
              </a:gs>
            </a:gsLst>
            <a:lin ang="2700000" scaled="0"/>
          </a:gradFill>
          <a:ln>
            <a:noFill/>
          </a:ln>
        </p:spPr>
        <p:txBody>
          <a:bodyPr wrap="square" lIns="0" r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spc="300" dirty="0">
                <a:solidFill>
                  <a:schemeClr val="bg1"/>
                </a:solidFill>
                <a:cs typeface="+mn-ea"/>
                <a:sym typeface="+mn-lt"/>
              </a:rPr>
              <a:t>状态图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8874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矩形 7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60960" y="732769"/>
            <a:ext cx="2870080" cy="73574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3100"/>
              </a:gs>
              <a:gs pos="100000">
                <a:srgbClr val="3366FF"/>
              </a:gs>
            </a:gsLst>
            <a:lin ang="2700000" scaled="0"/>
          </a:gradFill>
          <a:ln>
            <a:noFill/>
          </a:ln>
        </p:spPr>
        <p:txBody>
          <a:bodyPr wrap="square" lIns="0" r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spc="300" dirty="0">
                <a:solidFill>
                  <a:schemeClr val="bg1"/>
                </a:solidFill>
                <a:cs typeface="+mn-ea"/>
                <a:sym typeface="+mn-lt"/>
              </a:rPr>
              <a:t>三、管理模块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PA-矩形 7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10733" y="1687926"/>
            <a:ext cx="9770534" cy="4437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资源审核</a:t>
            </a:r>
            <a:endParaRPr lang="en-US" altLang="zh-CN" sz="32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管理员对用户上传的资源进行审核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资源管理</a:t>
            </a:r>
            <a:endParaRPr lang="en-US" altLang="zh-CN" sz="32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对资料进行分类，质量鉴别，不良资源删除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en-US" altLang="zh-CN" sz="32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对已注册的用户进行管理</a:t>
            </a:r>
          </a:p>
        </p:txBody>
      </p:sp>
    </p:spTree>
    <p:extLst>
      <p:ext uri="{BB962C8B-B14F-4D97-AF65-F5344CB8AC3E}">
        <p14:creationId xmlns:p14="http://schemas.microsoft.com/office/powerpoint/2010/main" val="196700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0EA90E1-8074-4BE9-98C0-CCA23DF74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855" y="103120"/>
            <a:ext cx="4702346" cy="6651760"/>
          </a:xfrm>
          <a:prstGeom prst="rect">
            <a:avLst/>
          </a:prstGeom>
        </p:spPr>
      </p:pic>
      <p:sp>
        <p:nvSpPr>
          <p:cNvPr id="8" name="PA-矩形 71">
            <a:extLst>
              <a:ext uri="{FF2B5EF4-FFF2-40B4-BE49-F238E27FC236}">
                <a16:creationId xmlns:a16="http://schemas.microsoft.com/office/drawing/2014/main" id="{5079EABB-D13E-467C-8FED-9F582752A29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13116" y="2348855"/>
            <a:ext cx="867791" cy="165288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3100"/>
              </a:gs>
              <a:gs pos="100000">
                <a:srgbClr val="3366FF"/>
              </a:gs>
            </a:gsLst>
            <a:lin ang="2700000" scaled="0"/>
          </a:gradFill>
          <a:ln>
            <a:noFill/>
          </a:ln>
        </p:spPr>
        <p:txBody>
          <a:bodyPr wrap="square" lIns="0" r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spc="300" dirty="0">
                <a:solidFill>
                  <a:schemeClr val="bg1"/>
                </a:solidFill>
                <a:cs typeface="+mn-ea"/>
                <a:sym typeface="+mn-lt"/>
              </a:rPr>
              <a:t>用例图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9293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606B83E-10B9-491E-8460-A55061769E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1814" r="38421"/>
          <a:stretch/>
        </p:blipFill>
        <p:spPr>
          <a:xfrm>
            <a:off x="1059734" y="2128648"/>
            <a:ext cx="9818797" cy="2304671"/>
          </a:xfrm>
          <a:prstGeom prst="rect">
            <a:avLst/>
          </a:prstGeom>
        </p:spPr>
      </p:pic>
      <p:sp>
        <p:nvSpPr>
          <p:cNvPr id="4" name="PA-矩形 71">
            <a:extLst>
              <a:ext uri="{FF2B5EF4-FFF2-40B4-BE49-F238E27FC236}">
                <a16:creationId xmlns:a16="http://schemas.microsoft.com/office/drawing/2014/main" id="{E325E88C-1106-4941-946A-E520B9E109C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125956" y="382163"/>
            <a:ext cx="1686352" cy="73574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3100"/>
              </a:gs>
              <a:gs pos="100000">
                <a:srgbClr val="3366FF"/>
              </a:gs>
            </a:gsLst>
            <a:lin ang="2700000" scaled="0"/>
          </a:gradFill>
          <a:ln>
            <a:noFill/>
          </a:ln>
        </p:spPr>
        <p:txBody>
          <a:bodyPr wrap="square" lIns="0" r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spc="300" dirty="0">
                <a:solidFill>
                  <a:schemeClr val="bg1"/>
                </a:solidFill>
                <a:cs typeface="+mn-ea"/>
                <a:sym typeface="+mn-lt"/>
              </a:rPr>
              <a:t>状态图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6887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矩形 7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60960" y="732769"/>
            <a:ext cx="2870080" cy="73574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3100"/>
              </a:gs>
              <a:gs pos="100000">
                <a:srgbClr val="3366FF"/>
              </a:gs>
            </a:gsLst>
            <a:lin ang="2700000" scaled="0"/>
          </a:gradFill>
          <a:ln>
            <a:noFill/>
          </a:ln>
        </p:spPr>
        <p:txBody>
          <a:bodyPr wrap="square" lIns="0" r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spc="300" dirty="0">
                <a:solidFill>
                  <a:schemeClr val="bg1"/>
                </a:solidFill>
                <a:cs typeface="+mn-ea"/>
                <a:sym typeface="+mn-lt"/>
              </a:rPr>
              <a:t>四、功能核心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461D6D-1ADB-4349-8E06-0B0BFC5D6FDC}"/>
              </a:ext>
            </a:extLst>
          </p:cNvPr>
          <p:cNvSpPr txBox="1"/>
          <p:nvPr/>
        </p:nvSpPr>
        <p:spPr>
          <a:xfrm>
            <a:off x="1143000" y="1630479"/>
            <a:ext cx="9906000" cy="2959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4472C4"/>
                </a:solidFill>
              </a:rPr>
              <a:t>1.</a:t>
            </a:r>
            <a:r>
              <a:rPr lang="zh-CN" altLang="en-US" sz="3200" b="1" dirty="0">
                <a:solidFill>
                  <a:srgbClr val="4472C4"/>
                </a:solidFill>
              </a:rPr>
              <a:t>学生上传自己可共享的资料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4472C4"/>
                </a:solidFill>
              </a:rPr>
              <a:t>2.</a:t>
            </a:r>
            <a:r>
              <a:rPr lang="zh-CN" altLang="en-US" sz="3200" b="1" dirty="0">
                <a:solidFill>
                  <a:srgbClr val="4472C4"/>
                </a:solidFill>
              </a:rPr>
              <a:t>无需注册就可下载共享资料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4472C4"/>
                </a:solidFill>
              </a:rPr>
              <a:t>3.</a:t>
            </a:r>
            <a:r>
              <a:rPr lang="zh-CN" altLang="en-US" sz="3200" b="1" dirty="0">
                <a:solidFill>
                  <a:srgbClr val="4472C4"/>
                </a:solidFill>
              </a:rPr>
              <a:t>资源简要介绍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4472C4"/>
                </a:solidFill>
              </a:rPr>
              <a:t>      </a:t>
            </a:r>
            <a:r>
              <a:rPr lang="zh-CN" altLang="en-US" sz="2800" b="1" dirty="0">
                <a:solidFill>
                  <a:srgbClr val="4472C4"/>
                </a:solidFill>
              </a:rPr>
              <a:t>电子书，专业软件，网盘链接，学习视频，资源网站等等</a:t>
            </a:r>
          </a:p>
        </p:txBody>
      </p:sp>
    </p:spTree>
    <p:extLst>
      <p:ext uri="{BB962C8B-B14F-4D97-AF65-F5344CB8AC3E}">
        <p14:creationId xmlns:p14="http://schemas.microsoft.com/office/powerpoint/2010/main" val="3109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PA-组合 34"/>
          <p:cNvGrpSpPr/>
          <p:nvPr>
            <p:custDataLst>
              <p:tags r:id="rId1"/>
            </p:custDataLst>
          </p:nvPr>
        </p:nvGrpSpPr>
        <p:grpSpPr>
          <a:xfrm>
            <a:off x="760045" y="1581813"/>
            <a:ext cx="210960" cy="1179530"/>
            <a:chOff x="990600" y="1535113"/>
            <a:chExt cx="210960" cy="1179530"/>
          </a:xfrm>
        </p:grpSpPr>
        <p:sp>
          <p:nvSpPr>
            <p:cNvPr id="5" name="PA-椭圆 4"/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99060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PA-椭圆 5"/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107808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PA-椭圆 6"/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116556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PA-椭圆 7"/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99060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PA-椭圆 8"/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107808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PA-椭圆 9"/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116556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PA-椭圆 10"/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99060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PA-椭圆 11"/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107808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PA-椭圆 12"/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116556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PA-椭圆 13"/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99060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PA-椭圆 14"/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107808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PA-椭圆 15"/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116556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PA-椭圆 16"/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99060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PA-椭圆 17"/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107808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PA-椭圆 18"/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116556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PA-椭圆 19"/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99060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PA-椭圆 20"/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107808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PA-椭圆 21"/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116556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PA-椭圆 22"/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99060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PA-椭圆 23"/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107808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PA-椭圆 24"/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116556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PA-椭圆 25"/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99060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PA-椭圆 26"/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107808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PA-椭圆 27"/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116556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PA-椭圆 28"/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99060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PA-椭圆 29"/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107808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PA-椭圆 30"/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116556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PA-椭圆 31"/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99060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PA-椭圆 32"/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107808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PA-椭圆 33"/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116556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2" name="PA-组合 41"/>
          <p:cNvGrpSpPr/>
          <p:nvPr>
            <p:custDataLst>
              <p:tags r:id="rId2"/>
            </p:custDataLst>
          </p:nvPr>
        </p:nvGrpSpPr>
        <p:grpSpPr>
          <a:xfrm rot="5400000">
            <a:off x="10604703" y="4598786"/>
            <a:ext cx="210960" cy="1179530"/>
            <a:chOff x="990600" y="1535113"/>
            <a:chExt cx="210960" cy="1179530"/>
          </a:xfrm>
        </p:grpSpPr>
        <p:sp>
          <p:nvSpPr>
            <p:cNvPr id="43" name="PA-椭圆 42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>
            <a:xfrm>
              <a:off x="99060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44" name="PA-椭圆 43"/>
            <p:cNvSpPr>
              <a:spLocks noChangeAspect="1"/>
            </p:cNvSpPr>
            <p:nvPr>
              <p:custDataLst>
                <p:tags r:id="rId24"/>
              </p:custDataLst>
            </p:nvPr>
          </p:nvSpPr>
          <p:spPr>
            <a:xfrm>
              <a:off x="107808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45" name="PA-椭圆 44"/>
            <p:cNvSpPr>
              <a:spLocks noChangeAspect="1"/>
            </p:cNvSpPr>
            <p:nvPr>
              <p:custDataLst>
                <p:tags r:id="rId25"/>
              </p:custDataLst>
            </p:nvPr>
          </p:nvSpPr>
          <p:spPr>
            <a:xfrm>
              <a:off x="116556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46" name="PA-椭圆 45"/>
            <p:cNvSpPr>
              <a:spLocks noChangeAspect="1"/>
            </p:cNvSpPr>
            <p:nvPr>
              <p:custDataLst>
                <p:tags r:id="rId26"/>
              </p:custDataLst>
            </p:nvPr>
          </p:nvSpPr>
          <p:spPr>
            <a:xfrm>
              <a:off x="99060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47" name="PA-椭圆 46"/>
            <p:cNvSpPr>
              <a:spLocks noChangeAspect="1"/>
            </p:cNvSpPr>
            <p:nvPr>
              <p:custDataLst>
                <p:tags r:id="rId27"/>
              </p:custDataLst>
            </p:nvPr>
          </p:nvSpPr>
          <p:spPr>
            <a:xfrm>
              <a:off x="107808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48" name="PA-椭圆 47"/>
            <p:cNvSpPr>
              <a:spLocks noChangeAspect="1"/>
            </p:cNvSpPr>
            <p:nvPr>
              <p:custDataLst>
                <p:tags r:id="rId28"/>
              </p:custDataLst>
            </p:nvPr>
          </p:nvSpPr>
          <p:spPr>
            <a:xfrm>
              <a:off x="116556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49" name="PA-椭圆 48"/>
            <p:cNvSpPr>
              <a:spLocks noChangeAspect="1"/>
            </p:cNvSpPr>
            <p:nvPr>
              <p:custDataLst>
                <p:tags r:id="rId29"/>
              </p:custDataLst>
            </p:nvPr>
          </p:nvSpPr>
          <p:spPr>
            <a:xfrm>
              <a:off x="99060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50" name="PA-椭圆 49"/>
            <p:cNvSpPr>
              <a:spLocks noChangeAspect="1"/>
            </p:cNvSpPr>
            <p:nvPr>
              <p:custDataLst>
                <p:tags r:id="rId30"/>
              </p:custDataLst>
            </p:nvPr>
          </p:nvSpPr>
          <p:spPr>
            <a:xfrm>
              <a:off x="107808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51" name="PA-椭圆 50"/>
            <p:cNvSpPr>
              <a:spLocks noChangeAspect="1"/>
            </p:cNvSpPr>
            <p:nvPr>
              <p:custDataLst>
                <p:tags r:id="rId31"/>
              </p:custDataLst>
            </p:nvPr>
          </p:nvSpPr>
          <p:spPr>
            <a:xfrm>
              <a:off x="116556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52" name="PA-椭圆 51"/>
            <p:cNvSpPr>
              <a:spLocks noChangeAspect="1"/>
            </p:cNvSpPr>
            <p:nvPr>
              <p:custDataLst>
                <p:tags r:id="rId32"/>
              </p:custDataLst>
            </p:nvPr>
          </p:nvSpPr>
          <p:spPr>
            <a:xfrm>
              <a:off x="99060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53" name="PA-椭圆 52"/>
            <p:cNvSpPr>
              <a:spLocks noChangeAspect="1"/>
            </p:cNvSpPr>
            <p:nvPr>
              <p:custDataLst>
                <p:tags r:id="rId33"/>
              </p:custDataLst>
            </p:nvPr>
          </p:nvSpPr>
          <p:spPr>
            <a:xfrm>
              <a:off x="107808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54" name="PA-椭圆 53"/>
            <p:cNvSpPr>
              <a:spLocks noChangeAspect="1"/>
            </p:cNvSpPr>
            <p:nvPr>
              <p:custDataLst>
                <p:tags r:id="rId34"/>
              </p:custDataLst>
            </p:nvPr>
          </p:nvSpPr>
          <p:spPr>
            <a:xfrm>
              <a:off x="116556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55" name="PA-椭圆 54"/>
            <p:cNvSpPr>
              <a:spLocks noChangeAspect="1"/>
            </p:cNvSpPr>
            <p:nvPr>
              <p:custDataLst>
                <p:tags r:id="rId35"/>
              </p:custDataLst>
            </p:nvPr>
          </p:nvSpPr>
          <p:spPr>
            <a:xfrm>
              <a:off x="99060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56" name="PA-椭圆 55"/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107808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57" name="PA-椭圆 56"/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116556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58" name="PA-椭圆 57"/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99060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59" name="PA-椭圆 58"/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107808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0" name="PA-椭圆 59"/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116556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1" name="PA-椭圆 60"/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99060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2" name="PA-椭圆 61"/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107808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3" name="PA-椭圆 62"/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116556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4" name="PA-椭圆 63"/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99060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5" name="PA-椭圆 64"/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107808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6" name="PA-椭圆 65"/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116556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7" name="PA-椭圆 66"/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99060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8" name="PA-椭圆 67"/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107808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9" name="PA-椭圆 68"/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116556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70" name="PA-椭圆 69"/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99060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71" name="PA-椭圆 70"/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107808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72" name="PA-椭圆 71"/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116556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75" name="PA-L-Shape 74"/>
          <p:cNvSpPr/>
          <p:nvPr>
            <p:custDataLst>
              <p:tags r:id="rId3"/>
            </p:custDataLst>
          </p:nvPr>
        </p:nvSpPr>
        <p:spPr>
          <a:xfrm>
            <a:off x="4483439" y="1144999"/>
            <a:ext cx="345064" cy="345064"/>
          </a:xfrm>
          <a:prstGeom prst="corner">
            <a:avLst>
              <a:gd name="adj1" fmla="val 13405"/>
              <a:gd name="adj2" fmla="val 13935"/>
            </a:avLst>
          </a:prstGeom>
          <a:gradFill>
            <a:gsLst>
              <a:gs pos="100000">
                <a:srgbClr val="FC3100"/>
              </a:gs>
              <a:gs pos="0">
                <a:srgbClr val="3366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76" name="PA-L-Shape 75"/>
          <p:cNvSpPr/>
          <p:nvPr>
            <p:custDataLst>
              <p:tags r:id="rId4"/>
            </p:custDataLst>
          </p:nvPr>
        </p:nvSpPr>
        <p:spPr>
          <a:xfrm flipH="1" flipV="1">
            <a:off x="7564451" y="521835"/>
            <a:ext cx="345064" cy="345064"/>
          </a:xfrm>
          <a:prstGeom prst="corner">
            <a:avLst>
              <a:gd name="adj1" fmla="val 13405"/>
              <a:gd name="adj2" fmla="val 13935"/>
            </a:avLst>
          </a:prstGeom>
          <a:gradFill>
            <a:gsLst>
              <a:gs pos="100000">
                <a:srgbClr val="FC3100"/>
              </a:gs>
              <a:gs pos="0">
                <a:srgbClr val="3366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77" name="PA-文本框 76"/>
          <p:cNvSpPr txBox="1"/>
          <p:nvPr>
            <p:custDataLst>
              <p:tags r:id="rId5"/>
            </p:custDataLst>
          </p:nvPr>
        </p:nvSpPr>
        <p:spPr>
          <a:xfrm>
            <a:off x="5283200" y="471170"/>
            <a:ext cx="2280920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核心</a:t>
            </a:r>
            <a:endParaRPr kumimoji="0" lang="zh-CN" altLang="en-US" sz="66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80" name="PA-文本框 79"/>
          <p:cNvSpPr txBox="1"/>
          <p:nvPr>
            <p:custDataLst>
              <p:tags r:id="rId6"/>
            </p:custDataLst>
          </p:nvPr>
        </p:nvSpPr>
        <p:spPr>
          <a:xfrm>
            <a:off x="4519843" y="1067168"/>
            <a:ext cx="3318212" cy="137041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lvl="0" algn="dist">
              <a:defRPr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core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grpSp>
        <p:nvGrpSpPr>
          <p:cNvPr id="91" name="PA-组合 90"/>
          <p:cNvGrpSpPr/>
          <p:nvPr>
            <p:custDataLst>
              <p:tags r:id="rId7"/>
            </p:custDataLst>
          </p:nvPr>
        </p:nvGrpSpPr>
        <p:grpSpPr>
          <a:xfrm>
            <a:off x="934975" y="2344877"/>
            <a:ext cx="2387548" cy="2358236"/>
            <a:chOff x="934975" y="2344877"/>
            <a:chExt cx="2387548" cy="2358236"/>
          </a:xfrm>
        </p:grpSpPr>
        <p:sp>
          <p:nvSpPr>
            <p:cNvPr id="83" name="PA-椭圆 82"/>
            <p:cNvSpPr/>
            <p:nvPr>
              <p:custDataLst>
                <p:tags r:id="rId20"/>
              </p:custDataLst>
            </p:nvPr>
          </p:nvSpPr>
          <p:spPr>
            <a:xfrm>
              <a:off x="964287" y="2344877"/>
              <a:ext cx="2358236" cy="2358236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FC3100"/>
                  </a:gs>
                  <a:gs pos="100000">
                    <a:srgbClr val="3366FF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934975" y="2523046"/>
              <a:ext cx="2289810" cy="1537236"/>
              <a:chOff x="4982271" y="3555481"/>
              <a:chExt cx="2289810" cy="1537236"/>
            </a:xfrm>
          </p:grpSpPr>
          <p:sp>
            <p:nvSpPr>
              <p:cNvPr id="89" name="PA-文本框 88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5676351" y="3555481"/>
                <a:ext cx="1028700" cy="11421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lvl="0" algn="dist">
                  <a:defRPr>
                    <a:solidFill>
                      <a:schemeClr val="bg1"/>
                    </a:solidFill>
                    <a:latin typeface="OPPOSans R" panose="00020600040101010101" pitchFamily="18" charset="-122"/>
                    <a:ea typeface="OPPOSans R" panose="00020600040101010101" pitchFamily="18" charset="-122"/>
                    <a:cs typeface="OPPOSans R" panose="00020600040101010101" pitchFamily="18" charset="-122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4800" dirty="0">
                    <a:gradFill>
                      <a:gsLst>
                        <a:gs pos="92000">
                          <a:srgbClr val="FC3100"/>
                        </a:gs>
                        <a:gs pos="24000">
                          <a:srgbClr val="3366FF"/>
                        </a:gs>
                      </a:gsLst>
                      <a:lin ang="2700000" scaled="0"/>
                    </a:gradFill>
                    <a:latin typeface="方正细谭黑简体" panose="02000000000000000000" pitchFamily="2" charset="-122"/>
                    <a:ea typeface="方正细谭黑简体" panose="02000000000000000000" pitchFamily="2" charset="-122"/>
                    <a:cs typeface="+mn-ea"/>
                    <a:sym typeface="+mn-lt"/>
                  </a:rPr>
                  <a:t>01</a:t>
                </a:r>
                <a:endParaRPr lang="zh-CN" altLang="en-US" sz="4800" dirty="0">
                  <a:gradFill>
                    <a:gsLst>
                      <a:gs pos="92000">
                        <a:srgbClr val="FC3100"/>
                      </a:gs>
                      <a:gs pos="24000">
                        <a:srgbClr val="3366FF"/>
                      </a:gs>
                    </a:gsLst>
                    <a:lin ang="2700000" scaled="0"/>
                  </a:gradFill>
                  <a:latin typeface="方正细谭黑简体" panose="02000000000000000000" pitchFamily="2" charset="-122"/>
                  <a:ea typeface="方正细谭黑简体" panose="020000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86" name="PA-文本框 85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4982271" y="4446386"/>
                <a:ext cx="22898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方正细谭黑简体" panose="02000000000000000000" pitchFamily="2" charset="-122"/>
                    <a:ea typeface="方正细谭黑简体" panose="02000000000000000000" pitchFamily="2" charset="-122"/>
                    <a:cs typeface="+mn-ea"/>
                    <a:sym typeface="+mn-lt"/>
                  </a:rPr>
                  <a:t>可靠</a:t>
                </a:r>
              </a:p>
            </p:txBody>
          </p:sp>
        </p:grpSp>
      </p:grpSp>
      <p:grpSp>
        <p:nvGrpSpPr>
          <p:cNvPr id="92" name="PA-组合 91"/>
          <p:cNvGrpSpPr/>
          <p:nvPr>
            <p:custDataLst>
              <p:tags r:id="rId8"/>
            </p:custDataLst>
          </p:nvPr>
        </p:nvGrpSpPr>
        <p:grpSpPr>
          <a:xfrm>
            <a:off x="3515685" y="2344877"/>
            <a:ext cx="2359558" cy="2358236"/>
            <a:chOff x="964287" y="2344877"/>
            <a:chExt cx="2359558" cy="2358236"/>
          </a:xfrm>
        </p:grpSpPr>
        <p:sp>
          <p:nvSpPr>
            <p:cNvPr id="93" name="PA-椭圆 92"/>
            <p:cNvSpPr/>
            <p:nvPr>
              <p:custDataLst>
                <p:tags r:id="rId17"/>
              </p:custDataLst>
            </p:nvPr>
          </p:nvSpPr>
          <p:spPr>
            <a:xfrm>
              <a:off x="964287" y="2344877"/>
              <a:ext cx="2358236" cy="2358236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FC3100"/>
                  </a:gs>
                  <a:gs pos="100000">
                    <a:srgbClr val="3366FF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grpSp>
          <p:nvGrpSpPr>
            <p:cNvPr id="94" name="组合 93"/>
            <p:cNvGrpSpPr/>
            <p:nvPr/>
          </p:nvGrpSpPr>
          <p:grpSpPr>
            <a:xfrm>
              <a:off x="964820" y="2523046"/>
              <a:ext cx="2359025" cy="1535753"/>
              <a:chOff x="5012116" y="3555481"/>
              <a:chExt cx="2359025" cy="1535753"/>
            </a:xfrm>
          </p:grpSpPr>
          <p:sp>
            <p:nvSpPr>
              <p:cNvPr id="95" name="PA-文本框 94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5676351" y="3555481"/>
                <a:ext cx="1028700" cy="11421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lvl="0" algn="dist">
                  <a:defRPr>
                    <a:solidFill>
                      <a:schemeClr val="bg1"/>
                    </a:solidFill>
                    <a:latin typeface="OPPOSans R" panose="00020600040101010101" pitchFamily="18" charset="-122"/>
                    <a:ea typeface="OPPOSans R" panose="00020600040101010101" pitchFamily="18" charset="-122"/>
                    <a:cs typeface="OPPOSans R" panose="00020600040101010101" pitchFamily="18" charset="-122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4800" dirty="0">
                    <a:gradFill>
                      <a:gsLst>
                        <a:gs pos="92000">
                          <a:srgbClr val="FC3100"/>
                        </a:gs>
                        <a:gs pos="24000">
                          <a:srgbClr val="3366FF"/>
                        </a:gs>
                      </a:gsLst>
                      <a:lin ang="2700000" scaled="0"/>
                    </a:gradFill>
                    <a:latin typeface="方正细谭黑简体" panose="02000000000000000000" pitchFamily="2" charset="-122"/>
                    <a:ea typeface="方正细谭黑简体" panose="02000000000000000000" pitchFamily="2" charset="-122"/>
                    <a:cs typeface="+mn-ea"/>
                    <a:sym typeface="+mn-lt"/>
                  </a:rPr>
                  <a:t>02</a:t>
                </a:r>
                <a:endParaRPr lang="zh-CN" altLang="en-US" sz="4800" dirty="0">
                  <a:gradFill>
                    <a:gsLst>
                      <a:gs pos="92000">
                        <a:srgbClr val="FC3100"/>
                      </a:gs>
                      <a:gs pos="24000">
                        <a:srgbClr val="3366FF"/>
                      </a:gs>
                    </a:gsLst>
                    <a:lin ang="2700000" scaled="0"/>
                  </a:gradFill>
                  <a:latin typeface="方正细谭黑简体" panose="02000000000000000000" pitchFamily="2" charset="-122"/>
                  <a:ea typeface="方正细谭黑简体" panose="020000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96" name="PA-文本框 95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5012116" y="4444903"/>
                <a:ext cx="23590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方正细谭黑简体" panose="02000000000000000000" pitchFamily="2" charset="-122"/>
                    <a:ea typeface="方正细谭黑简体" panose="02000000000000000000" pitchFamily="2" charset="-122"/>
                    <a:cs typeface="+mn-ea"/>
                    <a:sym typeface="+mn-lt"/>
                  </a:rPr>
                  <a:t>安全</a:t>
                </a:r>
              </a:p>
            </p:txBody>
          </p:sp>
        </p:grpSp>
      </p:grpSp>
      <p:grpSp>
        <p:nvGrpSpPr>
          <p:cNvPr id="98" name="PA-组合 97"/>
          <p:cNvGrpSpPr/>
          <p:nvPr>
            <p:custDataLst>
              <p:tags r:id="rId9"/>
            </p:custDataLst>
          </p:nvPr>
        </p:nvGrpSpPr>
        <p:grpSpPr>
          <a:xfrm>
            <a:off x="6066346" y="2344877"/>
            <a:ext cx="2451735" cy="2358236"/>
            <a:chOff x="963550" y="2344877"/>
            <a:chExt cx="2451735" cy="2358236"/>
          </a:xfrm>
        </p:grpSpPr>
        <p:sp>
          <p:nvSpPr>
            <p:cNvPr id="99" name="PA-椭圆 98"/>
            <p:cNvSpPr/>
            <p:nvPr>
              <p:custDataLst>
                <p:tags r:id="rId14"/>
              </p:custDataLst>
            </p:nvPr>
          </p:nvSpPr>
          <p:spPr>
            <a:xfrm>
              <a:off x="964287" y="2344877"/>
              <a:ext cx="2358236" cy="2358236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FC3100"/>
                  </a:gs>
                  <a:gs pos="100000">
                    <a:srgbClr val="3366FF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963550" y="2523046"/>
              <a:ext cx="2451735" cy="1537236"/>
              <a:chOff x="5010846" y="3555481"/>
              <a:chExt cx="2451735" cy="1537236"/>
            </a:xfrm>
          </p:grpSpPr>
          <p:sp>
            <p:nvSpPr>
              <p:cNvPr id="101" name="PA-文本框 100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5676351" y="3555481"/>
                <a:ext cx="1028700" cy="11421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lvl="0" algn="dist">
                  <a:defRPr>
                    <a:solidFill>
                      <a:schemeClr val="bg1"/>
                    </a:solidFill>
                    <a:latin typeface="OPPOSans R" panose="00020600040101010101" pitchFamily="18" charset="-122"/>
                    <a:ea typeface="OPPOSans R" panose="00020600040101010101" pitchFamily="18" charset="-122"/>
                    <a:cs typeface="OPPOSans R" panose="00020600040101010101" pitchFamily="18" charset="-122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4800" dirty="0">
                    <a:gradFill>
                      <a:gsLst>
                        <a:gs pos="92000">
                          <a:srgbClr val="FC3100"/>
                        </a:gs>
                        <a:gs pos="24000">
                          <a:srgbClr val="3366FF"/>
                        </a:gs>
                      </a:gsLst>
                      <a:lin ang="2700000" scaled="0"/>
                    </a:gradFill>
                    <a:latin typeface="方正细谭黑简体" panose="02000000000000000000" pitchFamily="2" charset="-122"/>
                    <a:ea typeface="方正细谭黑简体" panose="02000000000000000000" pitchFamily="2" charset="-122"/>
                    <a:cs typeface="+mn-ea"/>
                    <a:sym typeface="+mn-lt"/>
                  </a:rPr>
                  <a:t>03</a:t>
                </a:r>
                <a:endParaRPr lang="zh-CN" altLang="en-US" sz="4800" dirty="0">
                  <a:gradFill>
                    <a:gsLst>
                      <a:gs pos="92000">
                        <a:srgbClr val="FC3100"/>
                      </a:gs>
                      <a:gs pos="24000">
                        <a:srgbClr val="3366FF"/>
                      </a:gs>
                    </a:gsLst>
                    <a:lin ang="2700000" scaled="0"/>
                  </a:gradFill>
                  <a:latin typeface="方正细谭黑简体" panose="02000000000000000000" pitchFamily="2" charset="-122"/>
                  <a:ea typeface="方正细谭黑简体" panose="020000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02" name="PA-文本框 101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5010846" y="4446386"/>
                <a:ext cx="24517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方正细谭黑简体" panose="02000000000000000000" pitchFamily="2" charset="-122"/>
                    <a:ea typeface="方正细谭黑简体" panose="02000000000000000000" pitchFamily="2" charset="-122"/>
                    <a:cs typeface="+mn-ea"/>
                    <a:sym typeface="+mn-lt"/>
                  </a:rPr>
                  <a:t>质量高</a:t>
                </a:r>
              </a:p>
            </p:txBody>
          </p:sp>
        </p:grpSp>
      </p:grpSp>
      <p:grpSp>
        <p:nvGrpSpPr>
          <p:cNvPr id="104" name="PA-组合 103"/>
          <p:cNvGrpSpPr/>
          <p:nvPr>
            <p:custDataLst>
              <p:tags r:id="rId10"/>
            </p:custDataLst>
          </p:nvPr>
        </p:nvGrpSpPr>
        <p:grpSpPr>
          <a:xfrm>
            <a:off x="8617744" y="2344877"/>
            <a:ext cx="2358973" cy="2358236"/>
            <a:chOff x="963550" y="2344877"/>
            <a:chExt cx="2358973" cy="2358236"/>
          </a:xfrm>
        </p:grpSpPr>
        <p:sp>
          <p:nvSpPr>
            <p:cNvPr id="105" name="PA-椭圆 104"/>
            <p:cNvSpPr/>
            <p:nvPr>
              <p:custDataLst>
                <p:tags r:id="rId11"/>
              </p:custDataLst>
            </p:nvPr>
          </p:nvSpPr>
          <p:spPr>
            <a:xfrm>
              <a:off x="964287" y="2344877"/>
              <a:ext cx="2358236" cy="2358236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FC3100"/>
                  </a:gs>
                  <a:gs pos="100000">
                    <a:srgbClr val="3366FF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grpSp>
          <p:nvGrpSpPr>
            <p:cNvPr id="106" name="组合 105"/>
            <p:cNvGrpSpPr/>
            <p:nvPr/>
          </p:nvGrpSpPr>
          <p:grpSpPr>
            <a:xfrm>
              <a:off x="963550" y="2523046"/>
              <a:ext cx="2301240" cy="1537236"/>
              <a:chOff x="5010846" y="3555481"/>
              <a:chExt cx="2301240" cy="1537236"/>
            </a:xfrm>
          </p:grpSpPr>
          <p:sp>
            <p:nvSpPr>
              <p:cNvPr id="107" name="PA-文本框 106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5676351" y="3555481"/>
                <a:ext cx="1028700" cy="11421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lvl="0" algn="dist">
                  <a:defRPr>
                    <a:solidFill>
                      <a:schemeClr val="bg1"/>
                    </a:solidFill>
                    <a:latin typeface="OPPOSans R" panose="00020600040101010101" pitchFamily="18" charset="-122"/>
                    <a:ea typeface="OPPOSans R" panose="00020600040101010101" pitchFamily="18" charset="-122"/>
                    <a:cs typeface="OPPOSans R" panose="00020600040101010101" pitchFamily="18" charset="-122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4800" dirty="0">
                    <a:gradFill>
                      <a:gsLst>
                        <a:gs pos="92000">
                          <a:srgbClr val="FC3100"/>
                        </a:gs>
                        <a:gs pos="24000">
                          <a:srgbClr val="3366FF"/>
                        </a:gs>
                      </a:gsLst>
                      <a:lin ang="2700000" scaled="0"/>
                    </a:gradFill>
                    <a:latin typeface="方正细谭黑简体" panose="02000000000000000000" pitchFamily="2" charset="-122"/>
                    <a:ea typeface="方正细谭黑简体" panose="02000000000000000000" pitchFamily="2" charset="-122"/>
                    <a:cs typeface="+mn-ea"/>
                    <a:sym typeface="+mn-lt"/>
                  </a:rPr>
                  <a:t>04</a:t>
                </a:r>
                <a:endParaRPr lang="zh-CN" altLang="en-US" sz="4800" dirty="0">
                  <a:gradFill>
                    <a:gsLst>
                      <a:gs pos="92000">
                        <a:srgbClr val="FC3100"/>
                      </a:gs>
                      <a:gs pos="24000">
                        <a:srgbClr val="3366FF"/>
                      </a:gs>
                    </a:gsLst>
                    <a:lin ang="2700000" scaled="0"/>
                  </a:gradFill>
                  <a:latin typeface="方正细谭黑简体" panose="02000000000000000000" pitchFamily="2" charset="-122"/>
                  <a:ea typeface="方正细谭黑简体" panose="020000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08" name="PA-文本框 107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5010846" y="4446386"/>
                <a:ext cx="23012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方正细谭黑简体" panose="02000000000000000000" pitchFamily="2" charset="-122"/>
                    <a:ea typeface="方正细谭黑简体" panose="02000000000000000000" pitchFamily="2" charset="-122"/>
                    <a:cs typeface="+mn-ea"/>
                    <a:sym typeface="+mn-lt"/>
                  </a:rPr>
                  <a:t>针对性强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2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2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0" presetClass="entr" presetSubtype="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3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3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0" presetClass="entr" presetSubtype="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3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3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0" presetClass="entr" presetSubtype="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3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4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0" presetClass="entr" presetSubtype="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4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4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5" grpId="0" animBg="1"/>
          <p:bldP spid="76" grpId="0" animBg="1"/>
          <p:bldP spid="77" grpId="0" bldLvl="0" animBg="1"/>
          <p:bldP spid="8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2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2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3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3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4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5" grpId="0" animBg="1"/>
          <p:bldP spid="76" grpId="0" animBg="1"/>
          <p:bldP spid="77" grpId="0" bldLvl="0" animBg="1"/>
          <p:bldP spid="80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PA-组合 41"/>
          <p:cNvGrpSpPr/>
          <p:nvPr>
            <p:custDataLst>
              <p:tags r:id="rId1"/>
            </p:custDataLst>
          </p:nvPr>
        </p:nvGrpSpPr>
        <p:grpSpPr>
          <a:xfrm rot="5400000">
            <a:off x="10604703" y="4598786"/>
            <a:ext cx="210960" cy="1179530"/>
            <a:chOff x="990600" y="1535113"/>
            <a:chExt cx="210960" cy="1179530"/>
          </a:xfrm>
        </p:grpSpPr>
        <p:sp>
          <p:nvSpPr>
            <p:cNvPr id="43" name="PA-椭圆 42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99060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PA-椭圆 43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107808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PA-椭圆 4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16556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PA-椭圆 4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99060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PA-椭圆 46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107808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PA-椭圆 47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16556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PA-椭圆 48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99060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PA-椭圆 49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107808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PA-椭圆 50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>
            <a:xfrm>
              <a:off x="116556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PA-椭圆 51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99060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PA-椭圆 52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107808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PA-椭圆 53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116556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PA-椭圆 54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>
            <a:xfrm>
              <a:off x="99060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PA-椭圆 55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107808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PA-椭圆 56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>
            <a:xfrm>
              <a:off x="116556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PA-椭圆 57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>
            <a:xfrm>
              <a:off x="99060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PA-椭圆 58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>
            <a:xfrm>
              <a:off x="107808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PA-椭圆 59"/>
            <p:cNvSpPr>
              <a:spLocks noChangeAspect="1"/>
            </p:cNvSpPr>
            <p:nvPr>
              <p:custDataLst>
                <p:tags r:id="rId24"/>
              </p:custDataLst>
            </p:nvPr>
          </p:nvSpPr>
          <p:spPr>
            <a:xfrm>
              <a:off x="116556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PA-椭圆 60"/>
            <p:cNvSpPr>
              <a:spLocks noChangeAspect="1"/>
            </p:cNvSpPr>
            <p:nvPr>
              <p:custDataLst>
                <p:tags r:id="rId25"/>
              </p:custDataLst>
            </p:nvPr>
          </p:nvSpPr>
          <p:spPr>
            <a:xfrm>
              <a:off x="99060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PA-椭圆 61"/>
            <p:cNvSpPr>
              <a:spLocks noChangeAspect="1"/>
            </p:cNvSpPr>
            <p:nvPr>
              <p:custDataLst>
                <p:tags r:id="rId26"/>
              </p:custDataLst>
            </p:nvPr>
          </p:nvSpPr>
          <p:spPr>
            <a:xfrm>
              <a:off x="107808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PA-椭圆 62"/>
            <p:cNvSpPr>
              <a:spLocks noChangeAspect="1"/>
            </p:cNvSpPr>
            <p:nvPr>
              <p:custDataLst>
                <p:tags r:id="rId27"/>
              </p:custDataLst>
            </p:nvPr>
          </p:nvSpPr>
          <p:spPr>
            <a:xfrm>
              <a:off x="116556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PA-椭圆 63"/>
            <p:cNvSpPr>
              <a:spLocks noChangeAspect="1"/>
            </p:cNvSpPr>
            <p:nvPr>
              <p:custDataLst>
                <p:tags r:id="rId28"/>
              </p:custDataLst>
            </p:nvPr>
          </p:nvSpPr>
          <p:spPr>
            <a:xfrm>
              <a:off x="99060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PA-椭圆 64"/>
            <p:cNvSpPr>
              <a:spLocks noChangeAspect="1"/>
            </p:cNvSpPr>
            <p:nvPr>
              <p:custDataLst>
                <p:tags r:id="rId29"/>
              </p:custDataLst>
            </p:nvPr>
          </p:nvSpPr>
          <p:spPr>
            <a:xfrm>
              <a:off x="107808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PA-椭圆 65"/>
            <p:cNvSpPr>
              <a:spLocks noChangeAspect="1"/>
            </p:cNvSpPr>
            <p:nvPr>
              <p:custDataLst>
                <p:tags r:id="rId30"/>
              </p:custDataLst>
            </p:nvPr>
          </p:nvSpPr>
          <p:spPr>
            <a:xfrm>
              <a:off x="116556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PA-椭圆 66"/>
            <p:cNvSpPr>
              <a:spLocks noChangeAspect="1"/>
            </p:cNvSpPr>
            <p:nvPr>
              <p:custDataLst>
                <p:tags r:id="rId31"/>
              </p:custDataLst>
            </p:nvPr>
          </p:nvSpPr>
          <p:spPr>
            <a:xfrm>
              <a:off x="99060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PA-椭圆 67"/>
            <p:cNvSpPr>
              <a:spLocks noChangeAspect="1"/>
            </p:cNvSpPr>
            <p:nvPr>
              <p:custDataLst>
                <p:tags r:id="rId32"/>
              </p:custDataLst>
            </p:nvPr>
          </p:nvSpPr>
          <p:spPr>
            <a:xfrm>
              <a:off x="107808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PA-椭圆 68"/>
            <p:cNvSpPr>
              <a:spLocks noChangeAspect="1"/>
            </p:cNvSpPr>
            <p:nvPr>
              <p:custDataLst>
                <p:tags r:id="rId33"/>
              </p:custDataLst>
            </p:nvPr>
          </p:nvSpPr>
          <p:spPr>
            <a:xfrm>
              <a:off x="116556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PA-椭圆 69"/>
            <p:cNvSpPr>
              <a:spLocks noChangeAspect="1"/>
            </p:cNvSpPr>
            <p:nvPr>
              <p:custDataLst>
                <p:tags r:id="rId34"/>
              </p:custDataLst>
            </p:nvPr>
          </p:nvSpPr>
          <p:spPr>
            <a:xfrm>
              <a:off x="99060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PA-椭圆 70"/>
            <p:cNvSpPr>
              <a:spLocks noChangeAspect="1"/>
            </p:cNvSpPr>
            <p:nvPr>
              <p:custDataLst>
                <p:tags r:id="rId35"/>
              </p:custDataLst>
            </p:nvPr>
          </p:nvSpPr>
          <p:spPr>
            <a:xfrm>
              <a:off x="107808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PA-椭圆 71"/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116556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5" name="PA-L-Shape 74"/>
          <p:cNvSpPr/>
          <p:nvPr>
            <p:custDataLst>
              <p:tags r:id="rId2"/>
            </p:custDataLst>
          </p:nvPr>
        </p:nvSpPr>
        <p:spPr>
          <a:xfrm>
            <a:off x="1957325" y="4129994"/>
            <a:ext cx="474714" cy="474714"/>
          </a:xfrm>
          <a:prstGeom prst="corner">
            <a:avLst>
              <a:gd name="adj1" fmla="val 13405"/>
              <a:gd name="adj2" fmla="val 13935"/>
            </a:avLst>
          </a:prstGeom>
          <a:gradFill>
            <a:gsLst>
              <a:gs pos="100000">
                <a:srgbClr val="FC3100"/>
              </a:gs>
              <a:gs pos="0">
                <a:srgbClr val="3366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PA-L-Shape 75"/>
          <p:cNvSpPr/>
          <p:nvPr>
            <p:custDataLst>
              <p:tags r:id="rId3"/>
            </p:custDataLst>
          </p:nvPr>
        </p:nvSpPr>
        <p:spPr>
          <a:xfrm flipH="1" flipV="1">
            <a:off x="9519779" y="1868579"/>
            <a:ext cx="474714" cy="474714"/>
          </a:xfrm>
          <a:prstGeom prst="corner">
            <a:avLst>
              <a:gd name="adj1" fmla="val 13405"/>
              <a:gd name="adj2" fmla="val 13935"/>
            </a:avLst>
          </a:prstGeom>
          <a:gradFill>
            <a:gsLst>
              <a:gs pos="100000">
                <a:srgbClr val="FC3100"/>
              </a:gs>
              <a:gs pos="0">
                <a:srgbClr val="3366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7" name="PA-文本框 76"/>
          <p:cNvSpPr txBox="1"/>
          <p:nvPr>
            <p:custDataLst>
              <p:tags r:id="rId4"/>
            </p:custDataLst>
          </p:nvPr>
        </p:nvSpPr>
        <p:spPr>
          <a:xfrm>
            <a:off x="2640301" y="2677352"/>
            <a:ext cx="6821648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C3100"/>
                    </a:gs>
                    <a:gs pos="100000">
                      <a:srgbClr val="3366FF"/>
                    </a:gs>
                  </a:gsLst>
                  <a:lin ang="5400000" scaled="0"/>
                </a:gradFill>
                <a:uLnTx/>
                <a:uFillTx/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谢谢观看！</a:t>
            </a:r>
            <a:endParaRPr kumimoji="0" lang="zh-CN" altLang="en-US" sz="66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82" name="PA-椭圆 81"/>
          <p:cNvSpPr/>
          <p:nvPr>
            <p:custDataLst>
              <p:tags r:id="rId5"/>
            </p:custDataLst>
          </p:nvPr>
        </p:nvSpPr>
        <p:spPr>
          <a:xfrm>
            <a:off x="5345635" y="576234"/>
            <a:ext cx="1425240" cy="1425240"/>
          </a:xfrm>
          <a:prstGeom prst="ellipse">
            <a:avLst/>
          </a:prstGeom>
          <a:gradFill>
            <a:gsLst>
              <a:gs pos="100000">
                <a:srgbClr val="FC3100"/>
              </a:gs>
              <a:gs pos="27000">
                <a:srgbClr val="3366FF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1" name="PA-圆角矩形 80"/>
          <p:cNvSpPr/>
          <p:nvPr>
            <p:custDataLst>
              <p:tags r:id="rId6"/>
            </p:custDataLst>
          </p:nvPr>
        </p:nvSpPr>
        <p:spPr>
          <a:xfrm>
            <a:off x="4908423" y="978358"/>
            <a:ext cx="2299664" cy="62099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2020</a:t>
            </a:r>
            <a:endParaRPr lang="zh-CN" altLang="en-US" sz="3200" dirty="0">
              <a:solidFill>
                <a:schemeClr val="bg1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wheel spokes="1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2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2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5" grpId="0" animBg="1"/>
          <p:bldP spid="76" grpId="0" animBg="1"/>
          <p:bldP spid="77" grpId="0"/>
          <p:bldP spid="82" grpId="0" animBg="1"/>
          <p:bldP spid="8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2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2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3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3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5" grpId="0" animBg="1"/>
          <p:bldP spid="76" grpId="0" animBg="1"/>
          <p:bldP spid="77" grpId="0"/>
          <p:bldP spid="78" grpId="0" animBg="1"/>
          <p:bldP spid="79" grpId="0"/>
          <p:bldP spid="80" grpId="0"/>
          <p:bldP spid="82" grpId="0" animBg="1"/>
          <p:bldP spid="81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PA-组合 34"/>
          <p:cNvGrpSpPr/>
          <p:nvPr>
            <p:custDataLst>
              <p:tags r:id="rId1"/>
            </p:custDataLst>
          </p:nvPr>
        </p:nvGrpSpPr>
        <p:grpSpPr>
          <a:xfrm>
            <a:off x="11258195" y="2920114"/>
            <a:ext cx="210960" cy="1179530"/>
            <a:chOff x="990600" y="1535113"/>
            <a:chExt cx="210960" cy="1179530"/>
          </a:xfrm>
        </p:grpSpPr>
        <p:sp>
          <p:nvSpPr>
            <p:cNvPr id="5" name="PA-椭圆 4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99060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PA-椭圆 5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107808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PA-椭圆 6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16556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PA-椭圆 7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99060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PA-椭圆 8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107808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PA-椭圆 9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16556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PA-椭圆 10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99060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PA-椭圆 11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107808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PA-椭圆 12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>
            <a:xfrm>
              <a:off x="116556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PA-椭圆 13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99060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PA-椭圆 14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107808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PA-椭圆 15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116556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PA-椭圆 16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>
            <a:xfrm>
              <a:off x="99060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PA-椭圆 17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107808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PA-椭圆 18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>
            <a:xfrm>
              <a:off x="116556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PA-椭圆 19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>
            <a:xfrm>
              <a:off x="99060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PA-椭圆 20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>
            <a:xfrm>
              <a:off x="107808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PA-椭圆 21"/>
            <p:cNvSpPr>
              <a:spLocks noChangeAspect="1"/>
            </p:cNvSpPr>
            <p:nvPr>
              <p:custDataLst>
                <p:tags r:id="rId24"/>
              </p:custDataLst>
            </p:nvPr>
          </p:nvSpPr>
          <p:spPr>
            <a:xfrm>
              <a:off x="116556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PA-椭圆 22"/>
            <p:cNvSpPr>
              <a:spLocks noChangeAspect="1"/>
            </p:cNvSpPr>
            <p:nvPr>
              <p:custDataLst>
                <p:tags r:id="rId25"/>
              </p:custDataLst>
            </p:nvPr>
          </p:nvSpPr>
          <p:spPr>
            <a:xfrm>
              <a:off x="99060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PA-椭圆 23"/>
            <p:cNvSpPr>
              <a:spLocks noChangeAspect="1"/>
            </p:cNvSpPr>
            <p:nvPr>
              <p:custDataLst>
                <p:tags r:id="rId26"/>
              </p:custDataLst>
            </p:nvPr>
          </p:nvSpPr>
          <p:spPr>
            <a:xfrm>
              <a:off x="107808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PA-椭圆 24"/>
            <p:cNvSpPr>
              <a:spLocks noChangeAspect="1"/>
            </p:cNvSpPr>
            <p:nvPr>
              <p:custDataLst>
                <p:tags r:id="rId27"/>
              </p:custDataLst>
            </p:nvPr>
          </p:nvSpPr>
          <p:spPr>
            <a:xfrm>
              <a:off x="116556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PA-椭圆 25"/>
            <p:cNvSpPr>
              <a:spLocks noChangeAspect="1"/>
            </p:cNvSpPr>
            <p:nvPr>
              <p:custDataLst>
                <p:tags r:id="rId28"/>
              </p:custDataLst>
            </p:nvPr>
          </p:nvSpPr>
          <p:spPr>
            <a:xfrm>
              <a:off x="99060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PA-椭圆 26"/>
            <p:cNvSpPr>
              <a:spLocks noChangeAspect="1"/>
            </p:cNvSpPr>
            <p:nvPr>
              <p:custDataLst>
                <p:tags r:id="rId29"/>
              </p:custDataLst>
            </p:nvPr>
          </p:nvSpPr>
          <p:spPr>
            <a:xfrm>
              <a:off x="107808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PA-椭圆 27"/>
            <p:cNvSpPr>
              <a:spLocks noChangeAspect="1"/>
            </p:cNvSpPr>
            <p:nvPr>
              <p:custDataLst>
                <p:tags r:id="rId30"/>
              </p:custDataLst>
            </p:nvPr>
          </p:nvSpPr>
          <p:spPr>
            <a:xfrm>
              <a:off x="116556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PA-椭圆 28"/>
            <p:cNvSpPr>
              <a:spLocks noChangeAspect="1"/>
            </p:cNvSpPr>
            <p:nvPr>
              <p:custDataLst>
                <p:tags r:id="rId31"/>
              </p:custDataLst>
            </p:nvPr>
          </p:nvSpPr>
          <p:spPr>
            <a:xfrm>
              <a:off x="99060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PA-椭圆 29"/>
            <p:cNvSpPr>
              <a:spLocks noChangeAspect="1"/>
            </p:cNvSpPr>
            <p:nvPr>
              <p:custDataLst>
                <p:tags r:id="rId32"/>
              </p:custDataLst>
            </p:nvPr>
          </p:nvSpPr>
          <p:spPr>
            <a:xfrm>
              <a:off x="107808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PA-椭圆 30"/>
            <p:cNvSpPr>
              <a:spLocks noChangeAspect="1"/>
            </p:cNvSpPr>
            <p:nvPr>
              <p:custDataLst>
                <p:tags r:id="rId33"/>
              </p:custDataLst>
            </p:nvPr>
          </p:nvSpPr>
          <p:spPr>
            <a:xfrm>
              <a:off x="116556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PA-椭圆 31"/>
            <p:cNvSpPr>
              <a:spLocks noChangeAspect="1"/>
            </p:cNvSpPr>
            <p:nvPr>
              <p:custDataLst>
                <p:tags r:id="rId34"/>
              </p:custDataLst>
            </p:nvPr>
          </p:nvSpPr>
          <p:spPr>
            <a:xfrm>
              <a:off x="99060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PA-椭圆 32"/>
            <p:cNvSpPr>
              <a:spLocks noChangeAspect="1"/>
            </p:cNvSpPr>
            <p:nvPr>
              <p:custDataLst>
                <p:tags r:id="rId35"/>
              </p:custDataLst>
            </p:nvPr>
          </p:nvSpPr>
          <p:spPr>
            <a:xfrm>
              <a:off x="107808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PA-椭圆 33"/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116556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3" name="PA-椭圆 82"/>
          <p:cNvSpPr/>
          <p:nvPr>
            <p:custDataLst>
              <p:tags r:id="rId2"/>
            </p:custDataLst>
          </p:nvPr>
        </p:nvSpPr>
        <p:spPr>
          <a:xfrm>
            <a:off x="4449988" y="1494869"/>
            <a:ext cx="3292024" cy="3292024"/>
          </a:xfrm>
          <a:prstGeom prst="ellipse">
            <a:avLst/>
          </a:prstGeom>
          <a:solidFill>
            <a:schemeClr val="bg1"/>
          </a:solidFill>
          <a:ln w="254000">
            <a:gradFill>
              <a:gsLst>
                <a:gs pos="0">
                  <a:srgbClr val="FC3100"/>
                </a:gs>
                <a:gs pos="100000">
                  <a:srgbClr val="33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89" name="PA-文本框 88"/>
          <p:cNvSpPr txBox="1"/>
          <p:nvPr>
            <p:custDataLst>
              <p:tags r:id="rId3"/>
            </p:custDataLst>
          </p:nvPr>
        </p:nvSpPr>
        <p:spPr>
          <a:xfrm>
            <a:off x="5467350" y="1987532"/>
            <a:ext cx="1257300" cy="11421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lvl="0" algn="dist">
              <a:defRPr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6600" dirty="0">
                <a:gradFill>
                  <a:gsLst>
                    <a:gs pos="92000">
                      <a:srgbClr val="FC3100"/>
                    </a:gs>
                    <a:gs pos="24000">
                      <a:srgbClr val="3366FF"/>
                    </a:gs>
                  </a:gsLst>
                  <a:lin ang="2700000" scaled="0"/>
                </a:gra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01</a:t>
            </a:r>
            <a:endParaRPr lang="zh-CN" altLang="en-US" sz="6600" dirty="0">
              <a:gradFill>
                <a:gsLst>
                  <a:gs pos="92000">
                    <a:srgbClr val="FC3100"/>
                  </a:gs>
                  <a:gs pos="24000">
                    <a:srgbClr val="3366FF"/>
                  </a:gs>
                </a:gsLst>
                <a:lin ang="2700000" scaled="0"/>
              </a:gra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86" name="PA-文本框 85"/>
          <p:cNvSpPr txBox="1"/>
          <p:nvPr>
            <p:custDataLst>
              <p:tags r:id="rId4"/>
            </p:custDataLst>
          </p:nvPr>
        </p:nvSpPr>
        <p:spPr>
          <a:xfrm>
            <a:off x="4518025" y="2923540"/>
            <a:ext cx="3155950" cy="92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ln>
                  <a:noFill/>
                </a:ln>
                <a:solidFill>
                  <a:schemeClr val="tx1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项目概况</a:t>
            </a:r>
          </a:p>
        </p:txBody>
      </p:sp>
      <p:sp>
        <p:nvSpPr>
          <p:cNvPr id="87" name="PA-文本框 26"/>
          <p:cNvSpPr txBox="1"/>
          <p:nvPr>
            <p:custDataLst>
              <p:tags r:id="rId5"/>
            </p:custDataLst>
          </p:nvPr>
        </p:nvSpPr>
        <p:spPr>
          <a:xfrm>
            <a:off x="4922520" y="3910728"/>
            <a:ext cx="2346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LOREM IPSUM DOLOR SIT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AMET</a:t>
            </a:r>
          </a:p>
        </p:txBody>
      </p:sp>
      <p:sp>
        <p:nvSpPr>
          <p:cNvPr id="113" name="PA-椭圆 112"/>
          <p:cNvSpPr/>
          <p:nvPr>
            <p:custDataLst>
              <p:tags r:id="rId6"/>
            </p:custDataLst>
          </p:nvPr>
        </p:nvSpPr>
        <p:spPr>
          <a:xfrm>
            <a:off x="11166110" y="2360827"/>
            <a:ext cx="395130" cy="395131"/>
          </a:xfrm>
          <a:prstGeom prst="ellipse">
            <a:avLst/>
          </a:prstGeom>
          <a:gradFill>
            <a:gsLst>
              <a:gs pos="82000">
                <a:srgbClr val="3366FF">
                  <a:alpha val="60000"/>
                </a:srgbClr>
              </a:gs>
              <a:gs pos="22000">
                <a:srgbClr val="3366FF">
                  <a:alpha val="31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2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2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 animBg="1"/>
          <p:bldP spid="89" grpId="0" animBg="1"/>
          <p:bldP spid="86" grpId="0" bldLvl="0" animBg="1"/>
          <p:bldP spid="87" grpId="0"/>
          <p:bldP spid="11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2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2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 animBg="1"/>
          <p:bldP spid="89" grpId="0" animBg="1"/>
          <p:bldP spid="86" grpId="0" bldLvl="0" animBg="1"/>
          <p:bldP spid="87" grpId="0"/>
          <p:bldP spid="113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B32F513-4608-41C4-B437-B3214D73BE20}"/>
              </a:ext>
            </a:extLst>
          </p:cNvPr>
          <p:cNvSpPr txBox="1"/>
          <p:nvPr/>
        </p:nvSpPr>
        <p:spPr>
          <a:xfrm>
            <a:off x="1063814" y="1507066"/>
            <a:ext cx="10620186" cy="369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kern="100" dirty="0">
                <a:solidFill>
                  <a:srgbClr val="4472C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因为不同专业的</a:t>
            </a:r>
            <a:r>
              <a:rPr lang="zh-CN" altLang="zh-CN" sz="3200" b="1" kern="100" dirty="0">
                <a:solidFill>
                  <a:srgbClr val="4472C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学生学习资源</a:t>
            </a:r>
            <a:r>
              <a:rPr lang="zh-CN" altLang="en-US" sz="3200" b="1" kern="100" dirty="0">
                <a:solidFill>
                  <a:srgbClr val="4472C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获取渠道单一</a:t>
            </a:r>
            <a:r>
              <a:rPr lang="zh-CN" altLang="zh-CN" sz="3200" b="1" kern="100" dirty="0">
                <a:solidFill>
                  <a:srgbClr val="4472C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，而在网上找资源</a:t>
            </a:r>
            <a:r>
              <a:rPr lang="zh-CN" altLang="en-US" sz="3200" b="1" kern="100" dirty="0">
                <a:solidFill>
                  <a:srgbClr val="4472C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大多数</a:t>
            </a:r>
            <a:r>
              <a:rPr lang="zh-CN" altLang="zh-CN" sz="3200" b="1" kern="100" dirty="0">
                <a:solidFill>
                  <a:srgbClr val="4472C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收费而且容易夹带病毒，这让很多学生陷入一种窘境。为了较好的解决这种情况，帮助更多的同学获取自己所需的学习资源，</a:t>
            </a:r>
            <a:r>
              <a:rPr lang="zh-CN" altLang="en-US" sz="3200" b="1" kern="100" dirty="0">
                <a:solidFill>
                  <a:srgbClr val="4472C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开发</a:t>
            </a:r>
            <a:r>
              <a:rPr lang="zh-CN" altLang="zh-CN" sz="3200" b="1" kern="100" dirty="0">
                <a:solidFill>
                  <a:srgbClr val="4472C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一个学生资源共享平台势在必行。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A-椭圆 82"/>
          <p:cNvSpPr/>
          <p:nvPr>
            <p:custDataLst>
              <p:tags r:id="rId1"/>
            </p:custDataLst>
          </p:nvPr>
        </p:nvSpPr>
        <p:spPr>
          <a:xfrm>
            <a:off x="4449988" y="1494869"/>
            <a:ext cx="3292024" cy="3292024"/>
          </a:xfrm>
          <a:prstGeom prst="ellipse">
            <a:avLst/>
          </a:prstGeom>
          <a:solidFill>
            <a:schemeClr val="bg1"/>
          </a:solidFill>
          <a:ln w="254000">
            <a:gradFill>
              <a:gsLst>
                <a:gs pos="0">
                  <a:srgbClr val="FC3100"/>
                </a:gs>
                <a:gs pos="100000">
                  <a:srgbClr val="33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89" name="PA-文本框 88"/>
          <p:cNvSpPr txBox="1"/>
          <p:nvPr>
            <p:custDataLst>
              <p:tags r:id="rId2"/>
            </p:custDataLst>
          </p:nvPr>
        </p:nvSpPr>
        <p:spPr>
          <a:xfrm>
            <a:off x="5448300" y="1987532"/>
            <a:ext cx="1295400" cy="11421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lvl="0" algn="dist">
              <a:defRPr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6600" dirty="0">
                <a:gradFill>
                  <a:gsLst>
                    <a:gs pos="92000">
                      <a:srgbClr val="FC3100"/>
                    </a:gs>
                    <a:gs pos="24000">
                      <a:srgbClr val="3366FF"/>
                    </a:gs>
                  </a:gsLst>
                  <a:lin ang="2700000" scaled="0"/>
                </a:gra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02</a:t>
            </a:r>
            <a:endParaRPr lang="zh-CN" altLang="en-US" sz="6600" dirty="0">
              <a:gradFill>
                <a:gsLst>
                  <a:gs pos="92000">
                    <a:srgbClr val="FC3100"/>
                  </a:gs>
                  <a:gs pos="24000">
                    <a:srgbClr val="3366FF"/>
                  </a:gs>
                </a:gsLst>
                <a:lin ang="2700000" scaled="0"/>
              </a:gra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86" name="PA-文本框 85"/>
          <p:cNvSpPr txBox="1"/>
          <p:nvPr>
            <p:custDataLst>
              <p:tags r:id="rId3"/>
            </p:custDataLst>
          </p:nvPr>
        </p:nvSpPr>
        <p:spPr>
          <a:xfrm>
            <a:off x="4502150" y="2956560"/>
            <a:ext cx="3187065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功能模块</a:t>
            </a:r>
          </a:p>
        </p:txBody>
      </p:sp>
      <p:sp>
        <p:nvSpPr>
          <p:cNvPr id="87" name="PA-文本框 26"/>
          <p:cNvSpPr txBox="1"/>
          <p:nvPr>
            <p:custDataLst>
              <p:tags r:id="rId4"/>
            </p:custDataLst>
          </p:nvPr>
        </p:nvSpPr>
        <p:spPr>
          <a:xfrm>
            <a:off x="4922520" y="3910728"/>
            <a:ext cx="2346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LOREM IPSUM DOLOR SIT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AMET</a:t>
            </a:r>
          </a:p>
        </p:txBody>
      </p:sp>
    </p:spTree>
    <p:extLst>
      <p:ext uri="{BB962C8B-B14F-4D97-AF65-F5344CB8AC3E}">
        <p14:creationId xmlns:p14="http://schemas.microsoft.com/office/powerpoint/2010/main" val="136601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 animBg="1"/>
          <p:bldP spid="89" grpId="0" animBg="1"/>
          <p:bldP spid="86" grpId="0" bldLvl="0" animBg="1"/>
          <p:bldP spid="8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 animBg="1"/>
          <p:bldP spid="89" grpId="0" animBg="1"/>
          <p:bldP spid="86" grpId="0" bldLvl="0" animBg="1"/>
          <p:bldP spid="87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矩形 7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55043" y="2164377"/>
            <a:ext cx="980388" cy="209686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3100"/>
              </a:gs>
              <a:gs pos="100000">
                <a:srgbClr val="3366FF"/>
              </a:gs>
            </a:gsLst>
            <a:lin ang="2700000" scaled="0"/>
          </a:gradFill>
          <a:ln>
            <a:noFill/>
          </a:ln>
        </p:spPr>
        <p:txBody>
          <a:bodyPr wrap="square" lIns="0" r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spc="300" dirty="0">
                <a:solidFill>
                  <a:schemeClr val="bg1"/>
                </a:solidFill>
                <a:cs typeface="+mn-ea"/>
                <a:sym typeface="+mn-lt"/>
              </a:rPr>
              <a:t>系 统流图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3EF8E0-552B-45F5-994A-8C213DE89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113" y="249011"/>
            <a:ext cx="5140778" cy="62601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9341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矩形 7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108030" y="247963"/>
            <a:ext cx="1664328" cy="73574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3100"/>
              </a:gs>
              <a:gs pos="100000">
                <a:srgbClr val="3366FF"/>
              </a:gs>
            </a:gsLst>
            <a:lin ang="2700000" scaled="0"/>
          </a:gradFill>
          <a:ln>
            <a:noFill/>
          </a:ln>
        </p:spPr>
        <p:txBody>
          <a:bodyPr wrap="square" lIns="0" r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spc="300" dirty="0">
                <a:solidFill>
                  <a:schemeClr val="bg1"/>
                </a:solidFill>
                <a:cs typeface="+mn-ea"/>
                <a:sym typeface="+mn-lt"/>
              </a:rPr>
              <a:t>类图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C5D43B-1FC9-4448-8D64-C8DFE17B8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676" y="1073116"/>
            <a:ext cx="8934024" cy="528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10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矩形 7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60960" y="732769"/>
            <a:ext cx="2870080" cy="73574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3100"/>
              </a:gs>
              <a:gs pos="100000">
                <a:srgbClr val="3366FF"/>
              </a:gs>
            </a:gsLst>
            <a:lin ang="2700000" scaled="0"/>
          </a:gradFill>
          <a:ln>
            <a:noFill/>
          </a:ln>
        </p:spPr>
        <p:txBody>
          <a:bodyPr wrap="square" lIns="0" r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spc="300" dirty="0">
                <a:solidFill>
                  <a:schemeClr val="bg1"/>
                </a:solidFill>
                <a:cs typeface="+mn-ea"/>
                <a:sym typeface="+mn-lt"/>
              </a:rPr>
              <a:t>一、展示模块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PA-矩形 7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10733" y="1687926"/>
            <a:ext cx="9770534" cy="4437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endParaRPr lang="en-US" altLang="zh-CN" sz="32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根据搜索及阅读记录或资源质量进行智能推荐。</a:t>
            </a:r>
            <a:endParaRPr lang="en-US" altLang="zh-CN" sz="32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en-US" altLang="zh-CN" sz="32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）各个学科专业资料</a:t>
            </a:r>
            <a:endParaRPr lang="en-US" altLang="zh-CN" sz="32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）各个学科软件</a:t>
            </a:r>
            <a:endParaRPr lang="en-US" altLang="zh-CN" sz="32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）各大学习、资源网站</a:t>
            </a:r>
            <a:endParaRPr lang="en-US" altLang="zh-CN" sz="32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矩形 7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60960" y="732769"/>
            <a:ext cx="2870080" cy="73574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3100"/>
              </a:gs>
              <a:gs pos="100000">
                <a:srgbClr val="3366FF"/>
              </a:gs>
            </a:gsLst>
            <a:lin ang="2700000" scaled="0"/>
          </a:gradFill>
          <a:ln>
            <a:noFill/>
          </a:ln>
        </p:spPr>
        <p:txBody>
          <a:bodyPr wrap="square" lIns="0" r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spc="300" dirty="0">
                <a:solidFill>
                  <a:schemeClr val="bg1"/>
                </a:solidFill>
                <a:cs typeface="+mn-ea"/>
                <a:sym typeface="+mn-lt"/>
              </a:rPr>
              <a:t>一、展示模块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PA-矩形 7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10733" y="1751525"/>
            <a:ext cx="9770534" cy="369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endParaRPr lang="en-US" altLang="zh-CN" sz="32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通过关键字智能检索本平台及可靠的网络资源</a:t>
            </a:r>
            <a:endParaRPr lang="en-US" altLang="zh-CN" sz="32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资源贡献记录</a:t>
            </a:r>
            <a:endParaRPr lang="en-US" altLang="zh-CN" sz="32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）显示平台资源的上传记录</a:t>
            </a:r>
            <a:endParaRPr lang="en-US" altLang="zh-CN" sz="32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）显示用户资源上传排行榜</a:t>
            </a:r>
            <a:endParaRPr lang="en-US" altLang="zh-CN" sz="32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75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heme/theme1.xml><?xml version="1.0" encoding="utf-8"?>
<a:theme xmlns:a="http://schemas.openxmlformats.org/drawingml/2006/main" name="第一PPT，www.1ppt.com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cma5eij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AFC515"/>
        </a:solidFill>
        <a:ln w="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阿里巴巴普惠体 R"/>
        <a:ea typeface=""/>
        <a:cs typeface=""/>
        <a:font script="Jpan" typeface="游ゴシック Light"/>
        <a:font script="Hang" typeface="맑은 고딕"/>
        <a:font script="Hans" typeface="阿里巴巴普惠体 R"/>
        <a:font script="Hant" typeface="新細明體"/>
        <a:font script="Arab" typeface="阿里巴巴普惠体 R"/>
        <a:font script="Hebr" typeface="阿里巴巴普惠体 R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阿里巴巴普惠体 R"/>
        <a:font script="Uigh" typeface="Microsoft Uighur"/>
        <a:font script="Geor" typeface="Sylfaen"/>
      </a:majorFont>
      <a:minorFont>
        <a:latin typeface="阿里巴巴普惠体 R"/>
        <a:ea typeface=""/>
        <a:cs typeface=""/>
        <a:font script="Jpan" typeface="游ゴシック"/>
        <a:font script="Hang" typeface="맑은 고딕"/>
        <a:font script="Hans" typeface="阿里巴巴普惠体 R"/>
        <a:font script="Hant" typeface="新細明體"/>
        <a:font script="Arab" typeface="阿里巴巴普惠体 R"/>
        <a:font script="Hebr" typeface="阿里巴巴普惠体 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阿里巴巴普惠体 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阿里巴巴普惠体 R"/>
        <a:ea typeface=""/>
        <a:cs typeface=""/>
        <a:font script="Jpan" typeface="游ゴシック Light"/>
        <a:font script="Hang" typeface="맑은 고딕"/>
        <a:font script="Hans" typeface="阿里巴巴普惠体 R"/>
        <a:font script="Hant" typeface="新細明體"/>
        <a:font script="Arab" typeface="阿里巴巴普惠体 R"/>
        <a:font script="Hebr" typeface="阿里巴巴普惠体 R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阿里巴巴普惠体 R"/>
        <a:font script="Uigh" typeface="Microsoft Uighur"/>
        <a:font script="Geor" typeface="Sylfaen"/>
      </a:majorFont>
      <a:minorFont>
        <a:latin typeface="阿里巴巴普惠体 R"/>
        <a:ea typeface=""/>
        <a:cs typeface=""/>
        <a:font script="Jpan" typeface="游ゴシック"/>
        <a:font script="Hang" typeface="맑은 고딕"/>
        <a:font script="Hans" typeface="阿里巴巴普惠体 R"/>
        <a:font script="Hant" typeface="新細明體"/>
        <a:font script="Arab" typeface="阿里巴巴普惠体 R"/>
        <a:font script="Hebr" typeface="阿里巴巴普惠体 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阿里巴巴普惠体 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353</Words>
  <Application>Microsoft Office PowerPoint</Application>
  <PresentationFormat>宽屏</PresentationFormat>
  <Paragraphs>63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阿里巴巴普惠体 R</vt:lpstr>
      <vt:lpstr>方正细谭黑简体</vt:lpstr>
      <vt:lpstr>华文新魏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蓝橙</dc:title>
  <dc:creator/>
  <cp:keywords>www.1ppt.com</cp:keywords>
  <dc:description>www.1ppt.com</dc:description>
  <cp:lastModifiedBy/>
  <cp:revision>2</cp:revision>
  <dcterms:created xsi:type="dcterms:W3CDTF">2020-01-30T09:42:00Z</dcterms:created>
  <dcterms:modified xsi:type="dcterms:W3CDTF">2020-11-06T09:27:17Z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