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handoutMasterIdLst>
    <p:handoutMasterId r:id="rId12"/>
  </p:handoutMasterIdLst>
  <p:sldIdLst>
    <p:sldId id="642" r:id="rId3"/>
    <p:sldId id="461" r:id="rId4"/>
    <p:sldId id="633" r:id="rId5"/>
    <p:sldId id="613" r:id="rId6"/>
    <p:sldId id="629" r:id="rId7"/>
    <p:sldId id="630" r:id="rId8"/>
    <p:sldId id="606" r:id="rId9"/>
    <p:sldId id="641" r:id="rId10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49635" autoAdjust="0"/>
  </p:normalViewPr>
  <p:slideViewPr>
    <p:cSldViewPr snapToObjects="1">
      <p:cViewPr>
        <p:scale>
          <a:sx n="110" d="100"/>
          <a:sy n="110" d="100"/>
        </p:scale>
        <p:origin x="720" y="240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76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2017/7/14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7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0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0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0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noProof="0" smtClean="0"/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6650" y="2565400"/>
            <a:ext cx="6334125" cy="863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8238" y="3644900"/>
            <a:ext cx="6335712" cy="6477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897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7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2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78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7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18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6734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5378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41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6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83929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zh-CN" altLang="en-US" sz="5400" b="1" dirty="0" smtClean="0">
                <a:solidFill>
                  <a:srgbClr val="F8F8F8"/>
                </a:solidFill>
                <a:latin typeface="+mj-ea"/>
              </a:rPr>
              <a:t>产品展示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投资组合收益计算器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0151786" y="5949280"/>
            <a:ext cx="465708" cy="472063"/>
            <a:chOff x="10019977" y="-551766"/>
            <a:chExt cx="2093913" cy="2122488"/>
          </a:xfrm>
          <a:solidFill>
            <a:schemeClr val="tx2"/>
          </a:solidFill>
        </p:grpSpPr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0019977" y="-5517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0357957" y="-215900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762154" y="5949280"/>
            <a:ext cx="465708" cy="472063"/>
            <a:chOff x="2317849" y="-1212230"/>
            <a:chExt cx="2093913" cy="2122488"/>
          </a:xfrm>
          <a:solidFill>
            <a:schemeClr val="tx2"/>
          </a:solidFill>
        </p:grpSpPr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2317849" y="-121223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2723116" y="-1037197"/>
              <a:ext cx="1283378" cy="1723206"/>
            </a:xfrm>
            <a:custGeom>
              <a:avLst/>
              <a:gdLst>
                <a:gd name="T0" fmla="*/ 337 w 1669"/>
                <a:gd name="T1" fmla="*/ 844 h 2273"/>
                <a:gd name="T2" fmla="*/ 513 w 1669"/>
                <a:gd name="T3" fmla="*/ 1259 h 2273"/>
                <a:gd name="T4" fmla="*/ 656 w 1669"/>
                <a:gd name="T5" fmla="*/ 1590 h 2273"/>
                <a:gd name="T6" fmla="*/ 978 w 1669"/>
                <a:gd name="T7" fmla="*/ 1600 h 2273"/>
                <a:gd name="T8" fmla="*/ 1049 w 1669"/>
                <a:gd name="T9" fmla="*/ 1467 h 2273"/>
                <a:gd name="T10" fmla="*/ 1229 w 1669"/>
                <a:gd name="T11" fmla="*/ 1135 h 2273"/>
                <a:gd name="T12" fmla="*/ 835 w 1669"/>
                <a:gd name="T13" fmla="*/ 346 h 2273"/>
                <a:gd name="T14" fmla="*/ 691 w 1669"/>
                <a:gd name="T15" fmla="*/ 1704 h 2273"/>
                <a:gd name="T16" fmla="*/ 528 w 1669"/>
                <a:gd name="T17" fmla="*/ 1515 h 2273"/>
                <a:gd name="T18" fmla="*/ 354 w 1669"/>
                <a:gd name="T19" fmla="*/ 1192 h 2273"/>
                <a:gd name="T20" fmla="*/ 835 w 1669"/>
                <a:gd name="T21" fmla="*/ 242 h 2273"/>
                <a:gd name="T22" fmla="*/ 1316 w 1669"/>
                <a:gd name="T23" fmla="*/ 1192 h 2273"/>
                <a:gd name="T24" fmla="*/ 1142 w 1669"/>
                <a:gd name="T25" fmla="*/ 1515 h 2273"/>
                <a:gd name="T26" fmla="*/ 978 w 1669"/>
                <a:gd name="T27" fmla="*/ 1704 h 2273"/>
                <a:gd name="T28" fmla="*/ 597 w 1669"/>
                <a:gd name="T29" fmla="*/ 2037 h 2273"/>
                <a:gd name="T30" fmla="*/ 1002 w 1669"/>
                <a:gd name="T31" fmla="*/ 2115 h 2273"/>
                <a:gd name="T32" fmla="*/ 1002 w 1669"/>
                <a:gd name="T33" fmla="*/ 1960 h 2273"/>
                <a:gd name="T34" fmla="*/ 645 w 1669"/>
                <a:gd name="T35" fmla="*/ 2086 h 2273"/>
                <a:gd name="T36" fmla="*/ 1033 w 1669"/>
                <a:gd name="T37" fmla="*/ 2086 h 2273"/>
                <a:gd name="T38" fmla="*/ 1081 w 1669"/>
                <a:gd name="T39" fmla="*/ 2037 h 2273"/>
                <a:gd name="T40" fmla="*/ 597 w 1669"/>
                <a:gd name="T41" fmla="*/ 1795 h 2273"/>
                <a:gd name="T42" fmla="*/ 1081 w 1669"/>
                <a:gd name="T43" fmla="*/ 2037 h 2273"/>
                <a:gd name="T44" fmla="*/ 1077 w 1669"/>
                <a:gd name="T45" fmla="*/ 949 h 2273"/>
                <a:gd name="T46" fmla="*/ 914 w 1669"/>
                <a:gd name="T47" fmla="*/ 1113 h 2273"/>
                <a:gd name="T48" fmla="*/ 756 w 1669"/>
                <a:gd name="T49" fmla="*/ 1113 h 2273"/>
                <a:gd name="T50" fmla="*/ 592 w 1669"/>
                <a:gd name="T51" fmla="*/ 949 h 2273"/>
                <a:gd name="T52" fmla="*/ 592 w 1669"/>
                <a:gd name="T53" fmla="*/ 791 h 2273"/>
                <a:gd name="T54" fmla="*/ 756 w 1669"/>
                <a:gd name="T55" fmla="*/ 628 h 2273"/>
                <a:gd name="T56" fmla="*/ 914 w 1669"/>
                <a:gd name="T57" fmla="*/ 628 h 2273"/>
                <a:gd name="T58" fmla="*/ 1077 w 1669"/>
                <a:gd name="T59" fmla="*/ 791 h 2273"/>
                <a:gd name="T60" fmla="*/ 1604 w 1669"/>
                <a:gd name="T61" fmla="*/ 768 h 2273"/>
                <a:gd name="T62" fmla="*/ 1518 w 1669"/>
                <a:gd name="T63" fmla="*/ 844 h 2273"/>
                <a:gd name="T64" fmla="*/ 1604 w 1669"/>
                <a:gd name="T65" fmla="*/ 893 h 2273"/>
                <a:gd name="T66" fmla="*/ 1604 w 1669"/>
                <a:gd name="T67" fmla="*/ 768 h 2273"/>
                <a:gd name="T68" fmla="*/ 1421 w 1669"/>
                <a:gd name="T69" fmla="*/ 336 h 2273"/>
                <a:gd name="T70" fmla="*/ 1332 w 1669"/>
                <a:gd name="T71" fmla="*/ 247 h 2273"/>
                <a:gd name="T72" fmla="*/ 1356 w 1669"/>
                <a:gd name="T73" fmla="*/ 400 h 2273"/>
                <a:gd name="T74" fmla="*/ 895 w 1669"/>
                <a:gd name="T75" fmla="*/ 161 h 2273"/>
                <a:gd name="T76" fmla="*/ 833 w 1669"/>
                <a:gd name="T77" fmla="*/ 0 h 2273"/>
                <a:gd name="T78" fmla="*/ 771 w 1669"/>
                <a:gd name="T79" fmla="*/ 161 h 2273"/>
                <a:gd name="T80" fmla="*/ 307 w 1669"/>
                <a:gd name="T81" fmla="*/ 408 h 2273"/>
                <a:gd name="T82" fmla="*/ 334 w 1669"/>
                <a:gd name="T83" fmla="*/ 258 h 2273"/>
                <a:gd name="T84" fmla="*/ 245 w 1669"/>
                <a:gd name="T85" fmla="*/ 346 h 2273"/>
                <a:gd name="T86" fmla="*/ 149 w 1669"/>
                <a:gd name="T87" fmla="*/ 844 h 2273"/>
                <a:gd name="T88" fmla="*/ 65 w 1669"/>
                <a:gd name="T89" fmla="*/ 768 h 2273"/>
                <a:gd name="T90" fmla="*/ 65 w 1669"/>
                <a:gd name="T91" fmla="*/ 893 h 2273"/>
                <a:gd name="T92" fmla="*/ 149 w 1669"/>
                <a:gd name="T93" fmla="*/ 84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544617" y="5943806"/>
            <a:ext cx="465708" cy="472063"/>
            <a:chOff x="4910385" y="-2248866"/>
            <a:chExt cx="2093913" cy="2122488"/>
          </a:xfrm>
          <a:solidFill>
            <a:schemeClr val="tx2"/>
          </a:solidFill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4910385" y="-22488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5341463" y="-1826020"/>
              <a:ext cx="1381847" cy="1227579"/>
            </a:xfrm>
            <a:custGeom>
              <a:avLst/>
              <a:gdLst>
                <a:gd name="T0" fmla="*/ 746 w 1802"/>
                <a:gd name="T1" fmla="*/ 524 h 1618"/>
                <a:gd name="T2" fmla="*/ 223 w 1802"/>
                <a:gd name="T3" fmla="*/ 599 h 1618"/>
                <a:gd name="T4" fmla="*/ 223 w 1802"/>
                <a:gd name="T5" fmla="*/ 383 h 1618"/>
                <a:gd name="T6" fmla="*/ 1059 w 1802"/>
                <a:gd name="T7" fmla="*/ 458 h 1618"/>
                <a:gd name="T8" fmla="*/ 223 w 1802"/>
                <a:gd name="T9" fmla="*/ 383 h 1618"/>
                <a:gd name="T10" fmla="*/ 1059 w 1802"/>
                <a:gd name="T11" fmla="*/ 241 h 1618"/>
                <a:gd name="T12" fmla="*/ 223 w 1802"/>
                <a:gd name="T13" fmla="*/ 317 h 1618"/>
                <a:gd name="T14" fmla="*/ 0 w 1802"/>
                <a:gd name="T15" fmla="*/ 1182 h 1618"/>
                <a:gd name="T16" fmla="*/ 202 w 1802"/>
                <a:gd name="T17" fmla="*/ 1455 h 1618"/>
                <a:gd name="T18" fmla="*/ 1283 w 1802"/>
                <a:gd name="T19" fmla="*/ 1548 h 1618"/>
                <a:gd name="T20" fmla="*/ 1198 w 1802"/>
                <a:gd name="T21" fmla="*/ 1219 h 1618"/>
                <a:gd name="T22" fmla="*/ 382 w 1802"/>
                <a:gd name="T23" fmla="*/ 1228 h 1618"/>
                <a:gd name="T24" fmla="*/ 298 w 1802"/>
                <a:gd name="T25" fmla="*/ 1320 h 1618"/>
                <a:gd name="T26" fmla="*/ 84 w 1802"/>
                <a:gd name="T27" fmla="*/ 1164 h 1618"/>
                <a:gd name="T28" fmla="*/ 1198 w 1802"/>
                <a:gd name="T29" fmla="*/ 85 h 1618"/>
                <a:gd name="T30" fmla="*/ 1283 w 1802"/>
                <a:gd name="T31" fmla="*/ 840 h 1618"/>
                <a:gd name="T32" fmla="*/ 0 w 1802"/>
                <a:gd name="T33" fmla="*/ 0 h 1618"/>
                <a:gd name="T34" fmla="*/ 302 w 1802"/>
                <a:gd name="T35" fmla="*/ 1398 h 1618"/>
                <a:gd name="T36" fmla="*/ 972 w 1802"/>
                <a:gd name="T37" fmla="*/ 1492 h 1618"/>
                <a:gd name="T38" fmla="*/ 302 w 1802"/>
                <a:gd name="T39" fmla="*/ 1398 h 1618"/>
                <a:gd name="T40" fmla="*/ 1442 w 1802"/>
                <a:gd name="T41" fmla="*/ 1062 h 1618"/>
                <a:gd name="T42" fmla="*/ 993 w 1802"/>
                <a:gd name="T43" fmla="*/ 851 h 1618"/>
                <a:gd name="T44" fmla="*/ 1783 w 1802"/>
                <a:gd name="T45" fmla="*/ 1547 h 1618"/>
                <a:gd name="T46" fmla="*/ 1604 w 1802"/>
                <a:gd name="T47" fmla="*/ 1057 h 1618"/>
                <a:gd name="T48" fmla="*/ 1387 w 1802"/>
                <a:gd name="T49" fmla="*/ 940 h 1618"/>
                <a:gd name="T50" fmla="*/ 1393 w 1802"/>
                <a:gd name="T51" fmla="*/ 863 h 1618"/>
                <a:gd name="T52" fmla="*/ 1333 w 1802"/>
                <a:gd name="T53" fmla="*/ 914 h 1618"/>
                <a:gd name="T54" fmla="*/ 1360 w 1802"/>
                <a:gd name="T55" fmla="*/ 951 h 1618"/>
                <a:gd name="T56" fmla="*/ 1549 w 1802"/>
                <a:gd name="T57" fmla="*/ 1082 h 1618"/>
                <a:gd name="T58" fmla="*/ 1681 w 1802"/>
                <a:gd name="T59" fmla="*/ 1321 h 1618"/>
                <a:gd name="T60" fmla="*/ 1572 w 1802"/>
                <a:gd name="T61" fmla="*/ 1171 h 1618"/>
                <a:gd name="T62" fmla="*/ 1270 w 1802"/>
                <a:gd name="T63" fmla="*/ 1253 h 1618"/>
                <a:gd name="T64" fmla="*/ 1696 w 1802"/>
                <a:gd name="T65" fmla="*/ 1610 h 1618"/>
                <a:gd name="T66" fmla="*/ 1069 w 1802"/>
                <a:gd name="T67" fmla="*/ 618 h 1618"/>
                <a:gd name="T68" fmla="*/ 823 w 1802"/>
                <a:gd name="T69" fmla="*/ 496 h 1618"/>
                <a:gd name="T70" fmla="*/ 1007 w 1802"/>
                <a:gd name="T71" fmla="*/ 661 h 1618"/>
                <a:gd name="T72" fmla="*/ 941 w 1802"/>
                <a:gd name="T73" fmla="*/ 716 h 1618"/>
                <a:gd name="T74" fmla="*/ 810 w 1802"/>
                <a:gd name="T75" fmla="*/ 507 h 1618"/>
                <a:gd name="T76" fmla="*/ 889 w 1802"/>
                <a:gd name="T77" fmla="*/ 770 h 1618"/>
                <a:gd name="T78" fmla="*/ 1111 w 1802"/>
                <a:gd name="T79" fmla="*/ 71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2656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8F8F8"/>
                </a:solidFill>
                <a:latin typeface="+mj-ea"/>
                <a:ea typeface="+mj-ea"/>
              </a:rPr>
              <a:t>产品概述   产品演示   发展前景</a:t>
            </a:r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6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229100" y="658836"/>
            <a:ext cx="809625" cy="5578476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>
            <a:solidFill>
              <a:srgbClr val="2E2C2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5224498" y="2105337"/>
            <a:ext cx="4833680" cy="648258"/>
            <a:chOff x="5526988" y="887716"/>
            <a:chExt cx="4833680" cy="648258"/>
          </a:xfrm>
          <a:solidFill>
            <a:schemeClr val="tx1"/>
          </a:solidFill>
        </p:grpSpPr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520744" y="2184906"/>
            <a:ext cx="1518364" cy="4924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F8F8F8"/>
                </a:solidFill>
                <a:latin typeface="+mn-ea"/>
                <a:ea typeface="+mn-ea"/>
              </a:rPr>
              <a:t>产品概述</a:t>
            </a:r>
            <a:endParaRPr lang="zh-CN" altLang="en-US" sz="26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11" name="Oval 12"/>
          <p:cNvSpPr>
            <a:spLocks noChangeArrowheads="1"/>
          </p:cNvSpPr>
          <p:nvPr/>
        </p:nvSpPr>
        <p:spPr bwMode="auto">
          <a:xfrm>
            <a:off x="4586213" y="2070430"/>
            <a:ext cx="704773" cy="716409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703599" y="212808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8F8F8"/>
                </a:solidFill>
                <a:latin typeface="+mn-ea"/>
                <a:ea typeface="+mn-ea"/>
              </a:rPr>
              <a:t>1</a:t>
            </a:r>
            <a:endParaRPr lang="zh-CN" altLang="en-US" sz="36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296506" y="3124777"/>
            <a:ext cx="4833680" cy="648258"/>
            <a:chOff x="5526988" y="887716"/>
            <a:chExt cx="4833680" cy="648258"/>
          </a:xfrm>
          <a:solidFill>
            <a:schemeClr val="tx1"/>
          </a:solidFill>
        </p:grpSpPr>
        <p:sp>
          <p:nvSpPr>
            <p:cNvPr id="114" name="Freeform 13"/>
            <p:cNvSpPr>
              <a:spLocks/>
            </p:cNvSpPr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592752" y="3204346"/>
            <a:ext cx="1518364" cy="4924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F8F8F8"/>
                </a:solidFill>
                <a:latin typeface="+mn-ea"/>
                <a:ea typeface="+mn-ea"/>
              </a:rPr>
              <a:t>产品演示</a:t>
            </a:r>
            <a:endParaRPr lang="zh-CN" altLang="en-US" sz="26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18" name="Oval 12"/>
          <p:cNvSpPr>
            <a:spLocks noChangeArrowheads="1"/>
          </p:cNvSpPr>
          <p:nvPr/>
        </p:nvSpPr>
        <p:spPr bwMode="auto">
          <a:xfrm>
            <a:off x="4658221" y="3089870"/>
            <a:ext cx="704773" cy="716409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775607" y="314752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8F8F8"/>
                </a:solidFill>
                <a:latin typeface="+mn-ea"/>
                <a:ea typeface="+mn-ea"/>
              </a:rPr>
              <a:t>2</a:t>
            </a:r>
            <a:endParaRPr lang="zh-CN" altLang="en-US" sz="36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5224498" y="4125232"/>
            <a:ext cx="4833680" cy="648258"/>
            <a:chOff x="5526988" y="887716"/>
            <a:chExt cx="4833680" cy="648258"/>
          </a:xfrm>
          <a:solidFill>
            <a:schemeClr val="tx1"/>
          </a:solidFill>
        </p:grpSpPr>
        <p:sp>
          <p:nvSpPr>
            <p:cNvPr id="121" name="Freeform 13"/>
            <p:cNvSpPr>
              <a:spLocks/>
            </p:cNvSpPr>
            <p:nvPr/>
          </p:nvSpPr>
          <p:spPr bwMode="auto">
            <a:xfrm>
              <a:off x="5526988" y="887716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5"/>
            <p:cNvSpPr>
              <a:spLocks noEditPoints="1"/>
            </p:cNvSpPr>
            <p:nvPr/>
          </p:nvSpPr>
          <p:spPr bwMode="auto">
            <a:xfrm>
              <a:off x="9853697" y="1070558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520744" y="4204801"/>
            <a:ext cx="1518364" cy="4924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F8F8F8"/>
                </a:solidFill>
                <a:latin typeface="+mn-ea"/>
                <a:ea typeface="+mn-ea"/>
              </a:rPr>
              <a:t>发展前景</a:t>
            </a:r>
            <a:endParaRPr lang="zh-CN" altLang="en-US" sz="26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25" name="Oval 12"/>
          <p:cNvSpPr>
            <a:spLocks noChangeArrowheads="1"/>
          </p:cNvSpPr>
          <p:nvPr/>
        </p:nvSpPr>
        <p:spPr bwMode="auto">
          <a:xfrm>
            <a:off x="4586213" y="4090325"/>
            <a:ext cx="704773" cy="716409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4703599" y="4147977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8F8F8"/>
                </a:solidFill>
                <a:latin typeface="+mn-ea"/>
                <a:ea typeface="+mn-ea"/>
              </a:rPr>
              <a:t>3</a:t>
            </a:r>
            <a:endParaRPr lang="zh-CN" altLang="en-US" sz="36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415567" y="5084081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8F8F8"/>
                </a:solidFill>
                <a:latin typeface="+mn-ea"/>
                <a:ea typeface="+mn-ea"/>
              </a:rPr>
              <a:t>5</a:t>
            </a:r>
            <a:endParaRPr lang="zh-CN" altLang="en-US" sz="36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 flipH="1">
            <a:off x="8955" y="2165425"/>
            <a:ext cx="1636805" cy="2527151"/>
          </a:xfrm>
          <a:custGeom>
            <a:avLst/>
            <a:gdLst/>
            <a:ahLst/>
            <a:cxnLst/>
            <a:rect l="l" t="t" r="r" b="b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 flipH="1">
            <a:off x="11162270" y="2165425"/>
            <a:ext cx="1034493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371105" y="1840526"/>
            <a:ext cx="3048726" cy="3057872"/>
            <a:chOff x="1371105" y="1840526"/>
            <a:chExt cx="3048726" cy="305787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371105" y="1840526"/>
              <a:ext cx="3048726" cy="30578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1505539" y="1975363"/>
              <a:ext cx="2779858" cy="2788198"/>
            </a:xfrm>
            <a:prstGeom prst="ellipse">
              <a:avLst/>
            </a:prstGeom>
            <a:noFill/>
            <a:ln>
              <a:solidFill>
                <a:srgbClr val="F8F8F8"/>
              </a:solidFill>
              <a:prstDash val="dash"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349746" y="2111863"/>
            <a:ext cx="1089920" cy="1493876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74412" y="4035919"/>
            <a:ext cx="1042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rgbClr val="F8F8F8"/>
                </a:solidFill>
                <a:latin typeface="+mn-ea"/>
                <a:ea typeface="+mn-ea"/>
              </a:rPr>
              <a:t>目录</a:t>
            </a:r>
            <a:endParaRPr lang="zh-CN" altLang="en-US" sz="28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04762" y="3701224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Contents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 flipH="1">
            <a:off x="0" y="2165425"/>
            <a:ext cx="256778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068066"/>
      </p:ext>
    </p:extLst>
  </p:cSld>
  <p:clrMapOvr>
    <a:masterClrMapping/>
  </p:clrMapOvr>
  <p:transition spd="slow" advTm="1001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467 0.1487 L -2.66337E-6 2.22942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-74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7053 -2.67345E-6 L -5.12887E-7 -2.67345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5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35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15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45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95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9" grpId="0" animBg="1"/>
      <p:bldP spid="111" grpId="0" animBg="1"/>
      <p:bldP spid="111" grpId="1" animBg="1"/>
      <p:bldP spid="112" grpId="0"/>
      <p:bldP spid="116" grpId="0" animBg="1"/>
      <p:bldP spid="118" grpId="0" animBg="1"/>
      <p:bldP spid="118" grpId="1" animBg="1"/>
      <p:bldP spid="119" grpId="0"/>
      <p:bldP spid="123" grpId="0" animBg="1"/>
      <p:bldP spid="125" grpId="0" animBg="1"/>
      <p:bldP spid="125" grpId="1" animBg="1"/>
      <p:bldP spid="126" grpId="0"/>
      <p:bldP spid="133" grpId="0"/>
      <p:bldP spid="52" grpId="0" animBg="1"/>
      <p:bldP spid="54" grpId="0" animBg="1"/>
      <p:bldP spid="8" grpId="0" animBg="1"/>
      <p:bldP spid="48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4010149" y="2399272"/>
            <a:ext cx="6421190" cy="6463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7059" y="239927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一、产品概述</a:t>
            </a:r>
            <a:endParaRPr lang="zh-CN" altLang="en-US" sz="3600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3754616" y="2276872"/>
            <a:ext cx="0" cy="23524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reeform 6"/>
          <p:cNvSpPr>
            <a:spLocks/>
          </p:cNvSpPr>
          <p:nvPr/>
        </p:nvSpPr>
        <p:spPr bwMode="auto">
          <a:xfrm flipH="1">
            <a:off x="8955" y="2165425"/>
            <a:ext cx="1636805" cy="2527151"/>
          </a:xfrm>
          <a:custGeom>
            <a:avLst/>
            <a:gdLst/>
            <a:ahLst/>
            <a:cxnLst/>
            <a:rect l="l" t="t" r="r" b="b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 flipH="1">
            <a:off x="11162270" y="2165425"/>
            <a:ext cx="1034493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74526" y="3271826"/>
            <a:ext cx="1647881" cy="400110"/>
            <a:chOff x="3276600" y="3624263"/>
            <a:chExt cx="1316102" cy="319553"/>
          </a:xfrm>
        </p:grpSpPr>
        <p:grpSp>
          <p:nvGrpSpPr>
            <p:cNvPr id="32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34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000">
                  <a:solidFill>
                    <a:srgbClr val="333333"/>
                  </a:solidFill>
                </a:endParaRPr>
              </a:p>
            </p:txBody>
          </p:sp>
          <p:sp>
            <p:nvSpPr>
              <p:cNvPr id="35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00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966852" cy="31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rgbClr val="333333"/>
                  </a:solidFill>
                  <a:ea typeface="微软雅黑" pitchFamily="34" charset="-122"/>
                </a:rPr>
                <a:t>软件目的</a:t>
              </a:r>
              <a:endParaRPr lang="zh-CN" altLang="en-US" sz="2000" dirty="0">
                <a:solidFill>
                  <a:srgbClr val="333333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274531" y="3939531"/>
            <a:ext cx="1647881" cy="400110"/>
            <a:chOff x="3276600" y="3624263"/>
            <a:chExt cx="1316101" cy="319553"/>
          </a:xfrm>
        </p:grpSpPr>
        <p:grpSp>
          <p:nvGrpSpPr>
            <p:cNvPr id="53" name="Group 10"/>
            <p:cNvGrpSpPr>
              <a:grpSpLocks/>
            </p:cNvGrpSpPr>
            <p:nvPr/>
          </p:nvGrpSpPr>
          <p:grpSpPr bwMode="auto">
            <a:xfrm>
              <a:off x="3276600" y="3649663"/>
              <a:ext cx="282575" cy="282575"/>
              <a:chOff x="0" y="0"/>
              <a:chExt cx="2494" cy="2494"/>
            </a:xfrm>
          </p:grpSpPr>
          <p:sp>
            <p:nvSpPr>
              <p:cNvPr id="55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4" cy="2494"/>
              </a:xfrm>
              <a:custGeom>
                <a:avLst/>
                <a:gdLst>
                  <a:gd name="G0" fmla="+- 2321 0 0"/>
                  <a:gd name="G1" fmla="+- 21600 0 2321"/>
                  <a:gd name="G2" fmla="+- 21600 0 232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21" y="10800"/>
                    </a:moveTo>
                    <a:cubicBezTo>
                      <a:pt x="2321" y="15483"/>
                      <a:pt x="6117" y="19279"/>
                      <a:pt x="10800" y="19279"/>
                    </a:cubicBezTo>
                    <a:cubicBezTo>
                      <a:pt x="15483" y="19279"/>
                      <a:pt x="19279" y="15483"/>
                      <a:pt x="19279" y="10800"/>
                    </a:cubicBezTo>
                    <a:cubicBezTo>
                      <a:pt x="19279" y="6117"/>
                      <a:pt x="15483" y="2321"/>
                      <a:pt x="10800" y="2321"/>
                    </a:cubicBezTo>
                    <a:cubicBezTo>
                      <a:pt x="6117" y="2321"/>
                      <a:pt x="2321" y="6117"/>
                      <a:pt x="2321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000">
                  <a:solidFill>
                    <a:srgbClr val="333333"/>
                  </a:solidFill>
                </a:endParaRPr>
              </a:p>
            </p:txBody>
          </p:sp>
          <p:sp>
            <p:nvSpPr>
              <p:cNvPr id="56" name="AutoShape 12"/>
              <p:cNvSpPr>
                <a:spLocks noChangeArrowheads="1"/>
              </p:cNvSpPr>
              <p:nvPr/>
            </p:nvSpPr>
            <p:spPr bwMode="auto">
              <a:xfrm rot="5400000">
                <a:off x="646" y="574"/>
                <a:ext cx="1632" cy="128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00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54" name="Text Box 13"/>
            <p:cNvSpPr txBox="1">
              <a:spLocks noChangeArrowheads="1"/>
            </p:cNvSpPr>
            <p:nvPr/>
          </p:nvSpPr>
          <p:spPr bwMode="auto">
            <a:xfrm>
              <a:off x="3625850" y="3624263"/>
              <a:ext cx="966851" cy="31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rgbClr val="333333"/>
                  </a:solidFill>
                  <a:ea typeface="微软雅黑" pitchFamily="34" charset="-122"/>
                </a:rPr>
                <a:t>前提假设</a:t>
              </a:r>
              <a:endParaRPr lang="zh-CN" altLang="en-US" sz="2000" dirty="0">
                <a:solidFill>
                  <a:srgbClr val="333333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>
            <a:grpSpLocks noChangeAspect="1"/>
          </p:cNvGrpSpPr>
          <p:nvPr/>
        </p:nvGrpSpPr>
        <p:grpSpPr>
          <a:xfrm>
            <a:off x="1420951" y="2367000"/>
            <a:ext cx="2095406" cy="2124000"/>
            <a:chOff x="4910385" y="-2248866"/>
            <a:chExt cx="2093913" cy="2122488"/>
          </a:xfrm>
          <a:solidFill>
            <a:schemeClr val="tx1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4910385" y="-22488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5341463" y="-1826020"/>
              <a:ext cx="1381847" cy="1227579"/>
            </a:xfrm>
            <a:custGeom>
              <a:avLst/>
              <a:gdLst>
                <a:gd name="T0" fmla="*/ 746 w 1802"/>
                <a:gd name="T1" fmla="*/ 524 h 1618"/>
                <a:gd name="T2" fmla="*/ 223 w 1802"/>
                <a:gd name="T3" fmla="*/ 599 h 1618"/>
                <a:gd name="T4" fmla="*/ 223 w 1802"/>
                <a:gd name="T5" fmla="*/ 383 h 1618"/>
                <a:gd name="T6" fmla="*/ 1059 w 1802"/>
                <a:gd name="T7" fmla="*/ 458 h 1618"/>
                <a:gd name="T8" fmla="*/ 223 w 1802"/>
                <a:gd name="T9" fmla="*/ 383 h 1618"/>
                <a:gd name="T10" fmla="*/ 1059 w 1802"/>
                <a:gd name="T11" fmla="*/ 241 h 1618"/>
                <a:gd name="T12" fmla="*/ 223 w 1802"/>
                <a:gd name="T13" fmla="*/ 317 h 1618"/>
                <a:gd name="T14" fmla="*/ 0 w 1802"/>
                <a:gd name="T15" fmla="*/ 1182 h 1618"/>
                <a:gd name="T16" fmla="*/ 202 w 1802"/>
                <a:gd name="T17" fmla="*/ 1455 h 1618"/>
                <a:gd name="T18" fmla="*/ 1283 w 1802"/>
                <a:gd name="T19" fmla="*/ 1548 h 1618"/>
                <a:gd name="T20" fmla="*/ 1198 w 1802"/>
                <a:gd name="T21" fmla="*/ 1219 h 1618"/>
                <a:gd name="T22" fmla="*/ 382 w 1802"/>
                <a:gd name="T23" fmla="*/ 1228 h 1618"/>
                <a:gd name="T24" fmla="*/ 298 w 1802"/>
                <a:gd name="T25" fmla="*/ 1320 h 1618"/>
                <a:gd name="T26" fmla="*/ 84 w 1802"/>
                <a:gd name="T27" fmla="*/ 1164 h 1618"/>
                <a:gd name="T28" fmla="*/ 1198 w 1802"/>
                <a:gd name="T29" fmla="*/ 85 h 1618"/>
                <a:gd name="T30" fmla="*/ 1283 w 1802"/>
                <a:gd name="T31" fmla="*/ 840 h 1618"/>
                <a:gd name="T32" fmla="*/ 0 w 1802"/>
                <a:gd name="T33" fmla="*/ 0 h 1618"/>
                <a:gd name="T34" fmla="*/ 302 w 1802"/>
                <a:gd name="T35" fmla="*/ 1398 h 1618"/>
                <a:gd name="T36" fmla="*/ 972 w 1802"/>
                <a:gd name="T37" fmla="*/ 1492 h 1618"/>
                <a:gd name="T38" fmla="*/ 302 w 1802"/>
                <a:gd name="T39" fmla="*/ 1398 h 1618"/>
                <a:gd name="T40" fmla="*/ 1442 w 1802"/>
                <a:gd name="T41" fmla="*/ 1062 h 1618"/>
                <a:gd name="T42" fmla="*/ 993 w 1802"/>
                <a:gd name="T43" fmla="*/ 851 h 1618"/>
                <a:gd name="T44" fmla="*/ 1783 w 1802"/>
                <a:gd name="T45" fmla="*/ 1547 h 1618"/>
                <a:gd name="T46" fmla="*/ 1604 w 1802"/>
                <a:gd name="T47" fmla="*/ 1057 h 1618"/>
                <a:gd name="T48" fmla="*/ 1387 w 1802"/>
                <a:gd name="T49" fmla="*/ 940 h 1618"/>
                <a:gd name="T50" fmla="*/ 1393 w 1802"/>
                <a:gd name="T51" fmla="*/ 863 h 1618"/>
                <a:gd name="T52" fmla="*/ 1333 w 1802"/>
                <a:gd name="T53" fmla="*/ 914 h 1618"/>
                <a:gd name="T54" fmla="*/ 1360 w 1802"/>
                <a:gd name="T55" fmla="*/ 951 h 1618"/>
                <a:gd name="T56" fmla="*/ 1549 w 1802"/>
                <a:gd name="T57" fmla="*/ 1082 h 1618"/>
                <a:gd name="T58" fmla="*/ 1681 w 1802"/>
                <a:gd name="T59" fmla="*/ 1321 h 1618"/>
                <a:gd name="T60" fmla="*/ 1572 w 1802"/>
                <a:gd name="T61" fmla="*/ 1171 h 1618"/>
                <a:gd name="T62" fmla="*/ 1270 w 1802"/>
                <a:gd name="T63" fmla="*/ 1253 h 1618"/>
                <a:gd name="T64" fmla="*/ 1696 w 1802"/>
                <a:gd name="T65" fmla="*/ 1610 h 1618"/>
                <a:gd name="T66" fmla="*/ 1069 w 1802"/>
                <a:gd name="T67" fmla="*/ 618 h 1618"/>
                <a:gd name="T68" fmla="*/ 823 w 1802"/>
                <a:gd name="T69" fmla="*/ 496 h 1618"/>
                <a:gd name="T70" fmla="*/ 1007 w 1802"/>
                <a:gd name="T71" fmla="*/ 661 h 1618"/>
                <a:gd name="T72" fmla="*/ 941 w 1802"/>
                <a:gd name="T73" fmla="*/ 716 h 1618"/>
                <a:gd name="T74" fmla="*/ 810 w 1802"/>
                <a:gd name="T75" fmla="*/ 507 h 1618"/>
                <a:gd name="T76" fmla="*/ 889 w 1802"/>
                <a:gd name="T77" fmla="*/ 770 h 1618"/>
                <a:gd name="T78" fmla="*/ 1111 w 1802"/>
                <a:gd name="T79" fmla="*/ 71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0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112">
        <p14:flip dir="r"/>
      </p:transition>
    </mc:Choice>
    <mc:Fallback xmlns="">
      <p:transition spd="slow" advTm="61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39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" r="-1082" b="7810"/>
          <a:stretch/>
        </p:blipFill>
        <p:spPr>
          <a:xfrm>
            <a:off x="0" y="630774"/>
            <a:ext cx="12328633" cy="607485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77741" y="1590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/>
                <a:ea typeface="微软雅黑"/>
              </a:rPr>
              <a:t>产品概述</a:t>
            </a:r>
            <a:endParaRPr lang="zh-CN" altLang="en-US" sz="24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60947" y="1679984"/>
            <a:ext cx="9535816" cy="3744416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669" y="192646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latin typeface="+mj-ea"/>
                <a:ea typeface="+mj-ea"/>
              </a:rPr>
              <a:t>软件目的</a:t>
            </a:r>
            <a:endParaRPr lang="zh-CN" altLang="en-US" sz="22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4668" y="2324400"/>
            <a:ext cx="8415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根据每项产品的年化收益率、实际投入金额（包含实际持仓规模，以及管理费用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），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计算该投资组合的预期年化收益率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为向客户展示不同的投资组合所能带来的预期回报提供便利。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zh-CN" altLang="en-US" dirty="0">
              <a:solidFill>
                <a:schemeClr val="accent6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4668" y="4180406"/>
            <a:ext cx="84342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假设每项产品的年化收益率已知，且维持不变。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假设每项产品的投资时长为一年整。</a:t>
            </a:r>
            <a:endParaRPr lang="zh-CN" altLang="en-US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5763" y="3768728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smtClean="0">
                <a:latin typeface="+mj-ea"/>
                <a:ea typeface="+mj-ea"/>
              </a:rPr>
              <a:t>前提假设</a:t>
            </a:r>
            <a:endParaRPr lang="zh-CN" altLang="en-US" sz="2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9534534"/>
      </p:ext>
    </p:extLst>
  </p:cSld>
  <p:clrMapOvr>
    <a:masterClrMapping/>
  </p:clrMapOvr>
  <p:transition spd="slow" advTm="609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98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8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8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8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9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69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8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4" grpId="0" animBg="1"/>
      <p:bldP spid="6" grpId="0" animBg="1"/>
      <p:bldP spid="9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4010149" y="2399272"/>
            <a:ext cx="6421190" cy="6463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7059" y="239927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二、产品演示</a:t>
            </a:r>
            <a:endParaRPr lang="zh-CN" altLang="en-US" sz="3600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3754616" y="2276872"/>
            <a:ext cx="0" cy="23524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reeform 6"/>
          <p:cNvSpPr>
            <a:spLocks/>
          </p:cNvSpPr>
          <p:nvPr/>
        </p:nvSpPr>
        <p:spPr bwMode="auto">
          <a:xfrm flipH="1">
            <a:off x="8955" y="2165425"/>
            <a:ext cx="1636805" cy="2527151"/>
          </a:xfrm>
          <a:custGeom>
            <a:avLst/>
            <a:gdLst/>
            <a:ahLst/>
            <a:cxnLst/>
            <a:rect l="l" t="t" r="r" b="b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 flipH="1">
            <a:off x="11162270" y="2165425"/>
            <a:ext cx="1034493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grpSp>
        <p:nvGrpSpPr>
          <p:cNvPr id="36" name="组合 35"/>
          <p:cNvGrpSpPr>
            <a:grpSpLocks noChangeAspect="1"/>
          </p:cNvGrpSpPr>
          <p:nvPr/>
        </p:nvGrpSpPr>
        <p:grpSpPr>
          <a:xfrm>
            <a:off x="1280874" y="2307031"/>
            <a:ext cx="2095406" cy="2124000"/>
            <a:chOff x="10019977" y="-551766"/>
            <a:chExt cx="2093913" cy="2122488"/>
          </a:xfrm>
          <a:solidFill>
            <a:schemeClr val="tx1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10019977" y="-5517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10357957" y="-215900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81228"/>
      </p:ext>
    </p:extLst>
  </p:cSld>
  <p:clrMapOvr>
    <a:masterClrMapping/>
  </p:clrMapOvr>
  <p:transition spd="slow" advTm="582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39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4010149" y="2399272"/>
            <a:ext cx="6421190" cy="6463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7059" y="239927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8F8F8"/>
                </a:solidFill>
                <a:latin typeface="微软雅黑"/>
                <a:ea typeface="微软雅黑"/>
              </a:rPr>
              <a:t>三、发展前景</a:t>
            </a:r>
            <a:endParaRPr lang="zh-CN" altLang="en-US" sz="3600" b="1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3754616" y="2276872"/>
            <a:ext cx="0" cy="23524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reeform 6"/>
          <p:cNvSpPr>
            <a:spLocks/>
          </p:cNvSpPr>
          <p:nvPr/>
        </p:nvSpPr>
        <p:spPr bwMode="auto">
          <a:xfrm flipH="1">
            <a:off x="8955" y="2165425"/>
            <a:ext cx="1636805" cy="2527151"/>
          </a:xfrm>
          <a:custGeom>
            <a:avLst/>
            <a:gdLst/>
            <a:ahLst/>
            <a:cxnLst/>
            <a:rect l="l" t="t" r="r" b="b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 flipH="1">
            <a:off x="11162270" y="2165425"/>
            <a:ext cx="1034493" cy="25271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1417861" y="2367000"/>
            <a:ext cx="2095406" cy="2124000"/>
            <a:chOff x="2317849" y="-1212230"/>
            <a:chExt cx="2093913" cy="2122488"/>
          </a:xfrm>
          <a:solidFill>
            <a:schemeClr val="tx1"/>
          </a:solidFill>
        </p:grpSpPr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2317849" y="-121223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2723116" y="-1037197"/>
              <a:ext cx="1283378" cy="1723206"/>
            </a:xfrm>
            <a:custGeom>
              <a:avLst/>
              <a:gdLst>
                <a:gd name="T0" fmla="*/ 337 w 1669"/>
                <a:gd name="T1" fmla="*/ 844 h 2273"/>
                <a:gd name="T2" fmla="*/ 513 w 1669"/>
                <a:gd name="T3" fmla="*/ 1259 h 2273"/>
                <a:gd name="T4" fmla="*/ 656 w 1669"/>
                <a:gd name="T5" fmla="*/ 1590 h 2273"/>
                <a:gd name="T6" fmla="*/ 978 w 1669"/>
                <a:gd name="T7" fmla="*/ 1600 h 2273"/>
                <a:gd name="T8" fmla="*/ 1049 w 1669"/>
                <a:gd name="T9" fmla="*/ 1467 h 2273"/>
                <a:gd name="T10" fmla="*/ 1229 w 1669"/>
                <a:gd name="T11" fmla="*/ 1135 h 2273"/>
                <a:gd name="T12" fmla="*/ 835 w 1669"/>
                <a:gd name="T13" fmla="*/ 346 h 2273"/>
                <a:gd name="T14" fmla="*/ 691 w 1669"/>
                <a:gd name="T15" fmla="*/ 1704 h 2273"/>
                <a:gd name="T16" fmla="*/ 528 w 1669"/>
                <a:gd name="T17" fmla="*/ 1515 h 2273"/>
                <a:gd name="T18" fmla="*/ 354 w 1669"/>
                <a:gd name="T19" fmla="*/ 1192 h 2273"/>
                <a:gd name="T20" fmla="*/ 835 w 1669"/>
                <a:gd name="T21" fmla="*/ 242 h 2273"/>
                <a:gd name="T22" fmla="*/ 1316 w 1669"/>
                <a:gd name="T23" fmla="*/ 1192 h 2273"/>
                <a:gd name="T24" fmla="*/ 1142 w 1669"/>
                <a:gd name="T25" fmla="*/ 1515 h 2273"/>
                <a:gd name="T26" fmla="*/ 978 w 1669"/>
                <a:gd name="T27" fmla="*/ 1704 h 2273"/>
                <a:gd name="T28" fmla="*/ 597 w 1669"/>
                <a:gd name="T29" fmla="*/ 2037 h 2273"/>
                <a:gd name="T30" fmla="*/ 1002 w 1669"/>
                <a:gd name="T31" fmla="*/ 2115 h 2273"/>
                <a:gd name="T32" fmla="*/ 1002 w 1669"/>
                <a:gd name="T33" fmla="*/ 1960 h 2273"/>
                <a:gd name="T34" fmla="*/ 645 w 1669"/>
                <a:gd name="T35" fmla="*/ 2086 h 2273"/>
                <a:gd name="T36" fmla="*/ 1033 w 1669"/>
                <a:gd name="T37" fmla="*/ 2086 h 2273"/>
                <a:gd name="T38" fmla="*/ 1081 w 1669"/>
                <a:gd name="T39" fmla="*/ 2037 h 2273"/>
                <a:gd name="T40" fmla="*/ 597 w 1669"/>
                <a:gd name="T41" fmla="*/ 1795 h 2273"/>
                <a:gd name="T42" fmla="*/ 1081 w 1669"/>
                <a:gd name="T43" fmla="*/ 2037 h 2273"/>
                <a:gd name="T44" fmla="*/ 1077 w 1669"/>
                <a:gd name="T45" fmla="*/ 949 h 2273"/>
                <a:gd name="T46" fmla="*/ 914 w 1669"/>
                <a:gd name="T47" fmla="*/ 1113 h 2273"/>
                <a:gd name="T48" fmla="*/ 756 w 1669"/>
                <a:gd name="T49" fmla="*/ 1113 h 2273"/>
                <a:gd name="T50" fmla="*/ 592 w 1669"/>
                <a:gd name="T51" fmla="*/ 949 h 2273"/>
                <a:gd name="T52" fmla="*/ 592 w 1669"/>
                <a:gd name="T53" fmla="*/ 791 h 2273"/>
                <a:gd name="T54" fmla="*/ 756 w 1669"/>
                <a:gd name="T55" fmla="*/ 628 h 2273"/>
                <a:gd name="T56" fmla="*/ 914 w 1669"/>
                <a:gd name="T57" fmla="*/ 628 h 2273"/>
                <a:gd name="T58" fmla="*/ 1077 w 1669"/>
                <a:gd name="T59" fmla="*/ 791 h 2273"/>
                <a:gd name="T60" fmla="*/ 1604 w 1669"/>
                <a:gd name="T61" fmla="*/ 768 h 2273"/>
                <a:gd name="T62" fmla="*/ 1518 w 1669"/>
                <a:gd name="T63" fmla="*/ 844 h 2273"/>
                <a:gd name="T64" fmla="*/ 1604 w 1669"/>
                <a:gd name="T65" fmla="*/ 893 h 2273"/>
                <a:gd name="T66" fmla="*/ 1604 w 1669"/>
                <a:gd name="T67" fmla="*/ 768 h 2273"/>
                <a:gd name="T68" fmla="*/ 1421 w 1669"/>
                <a:gd name="T69" fmla="*/ 336 h 2273"/>
                <a:gd name="T70" fmla="*/ 1332 w 1669"/>
                <a:gd name="T71" fmla="*/ 247 h 2273"/>
                <a:gd name="T72" fmla="*/ 1356 w 1669"/>
                <a:gd name="T73" fmla="*/ 400 h 2273"/>
                <a:gd name="T74" fmla="*/ 895 w 1669"/>
                <a:gd name="T75" fmla="*/ 161 h 2273"/>
                <a:gd name="T76" fmla="*/ 833 w 1669"/>
                <a:gd name="T77" fmla="*/ 0 h 2273"/>
                <a:gd name="T78" fmla="*/ 771 w 1669"/>
                <a:gd name="T79" fmla="*/ 161 h 2273"/>
                <a:gd name="T80" fmla="*/ 307 w 1669"/>
                <a:gd name="T81" fmla="*/ 408 h 2273"/>
                <a:gd name="T82" fmla="*/ 334 w 1669"/>
                <a:gd name="T83" fmla="*/ 258 h 2273"/>
                <a:gd name="T84" fmla="*/ 245 w 1669"/>
                <a:gd name="T85" fmla="*/ 346 h 2273"/>
                <a:gd name="T86" fmla="*/ 149 w 1669"/>
                <a:gd name="T87" fmla="*/ 844 h 2273"/>
                <a:gd name="T88" fmla="*/ 65 w 1669"/>
                <a:gd name="T89" fmla="*/ 768 h 2273"/>
                <a:gd name="T90" fmla="*/ 65 w 1669"/>
                <a:gd name="T91" fmla="*/ 893 h 2273"/>
                <a:gd name="T92" fmla="*/ 149 w 1669"/>
                <a:gd name="T93" fmla="*/ 84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808973"/>
      </p:ext>
    </p:extLst>
  </p:cSld>
  <p:clrMapOvr>
    <a:masterClrMapping/>
  </p:clrMapOvr>
  <p:transition spd="slow" advTm="572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39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发展前景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1846" y="1272824"/>
            <a:ext cx="7607300" cy="4565650"/>
            <a:chOff x="1706563" y="1090612"/>
            <a:chExt cx="7607300" cy="4565650"/>
          </a:xfrm>
          <a:solidFill>
            <a:schemeClr val="tx2"/>
          </a:solidFill>
        </p:grpSpPr>
        <p:sp>
          <p:nvSpPr>
            <p:cNvPr id="9" name="Freeform 613"/>
            <p:cNvSpPr>
              <a:spLocks noEditPoints="1"/>
            </p:cNvSpPr>
            <p:nvPr/>
          </p:nvSpPr>
          <p:spPr bwMode="auto">
            <a:xfrm>
              <a:off x="5049838" y="2849563"/>
              <a:ext cx="801688" cy="1449388"/>
            </a:xfrm>
            <a:custGeom>
              <a:avLst/>
              <a:gdLst>
                <a:gd name="T0" fmla="*/ 846 w 893"/>
                <a:gd name="T1" fmla="*/ 184 h 1613"/>
                <a:gd name="T2" fmla="*/ 765 w 893"/>
                <a:gd name="T3" fmla="*/ 894 h 1613"/>
                <a:gd name="T4" fmla="*/ 769 w 893"/>
                <a:gd name="T5" fmla="*/ 911 h 1613"/>
                <a:gd name="T6" fmla="*/ 771 w 893"/>
                <a:gd name="T7" fmla="*/ 913 h 1613"/>
                <a:gd name="T8" fmla="*/ 763 w 893"/>
                <a:gd name="T9" fmla="*/ 1043 h 1613"/>
                <a:gd name="T10" fmla="*/ 759 w 893"/>
                <a:gd name="T11" fmla="*/ 1568 h 1613"/>
                <a:gd name="T12" fmla="*/ 271 w 893"/>
                <a:gd name="T13" fmla="*/ 1568 h 1613"/>
                <a:gd name="T14" fmla="*/ 157 w 893"/>
                <a:gd name="T15" fmla="*/ 1456 h 1613"/>
                <a:gd name="T16" fmla="*/ 151 w 893"/>
                <a:gd name="T17" fmla="*/ 1452 h 1613"/>
                <a:gd name="T18" fmla="*/ 49 w 893"/>
                <a:gd name="T19" fmla="*/ 1355 h 1613"/>
                <a:gd name="T20" fmla="*/ 286 w 893"/>
                <a:gd name="T21" fmla="*/ 869 h 1613"/>
                <a:gd name="T22" fmla="*/ 491 w 893"/>
                <a:gd name="T23" fmla="*/ 871 h 1613"/>
                <a:gd name="T24" fmla="*/ 512 w 893"/>
                <a:gd name="T25" fmla="*/ 887 h 1613"/>
                <a:gd name="T26" fmla="*/ 628 w 893"/>
                <a:gd name="T27" fmla="*/ 887 h 1613"/>
                <a:gd name="T28" fmla="*/ 649 w 893"/>
                <a:gd name="T29" fmla="*/ 872 h 1613"/>
                <a:gd name="T30" fmla="*/ 690 w 893"/>
                <a:gd name="T31" fmla="*/ 872 h 1613"/>
                <a:gd name="T32" fmla="*/ 706 w 893"/>
                <a:gd name="T33" fmla="*/ 866 h 1613"/>
                <a:gd name="T34" fmla="*/ 713 w 893"/>
                <a:gd name="T35" fmla="*/ 850 h 1613"/>
                <a:gd name="T36" fmla="*/ 718 w 893"/>
                <a:gd name="T37" fmla="*/ 176 h 1613"/>
                <a:gd name="T38" fmla="*/ 711 w 893"/>
                <a:gd name="T39" fmla="*/ 160 h 1613"/>
                <a:gd name="T40" fmla="*/ 696 w 893"/>
                <a:gd name="T41" fmla="*/ 153 h 1613"/>
                <a:gd name="T42" fmla="*/ 455 w 893"/>
                <a:gd name="T43" fmla="*/ 152 h 1613"/>
                <a:gd name="T44" fmla="*/ 469 w 893"/>
                <a:gd name="T45" fmla="*/ 53 h 1613"/>
                <a:gd name="T46" fmla="*/ 832 w 893"/>
                <a:gd name="T47" fmla="*/ 167 h 1613"/>
                <a:gd name="T48" fmla="*/ 847 w 893"/>
                <a:gd name="T49" fmla="*/ 179 h 1613"/>
                <a:gd name="T50" fmla="*/ 846 w 893"/>
                <a:gd name="T51" fmla="*/ 184 h 1613"/>
                <a:gd name="T52" fmla="*/ 850 w 893"/>
                <a:gd name="T53" fmla="*/ 127 h 1613"/>
                <a:gd name="T54" fmla="*/ 847 w 893"/>
                <a:gd name="T55" fmla="*/ 126 h 1613"/>
                <a:gd name="T56" fmla="*/ 457 w 893"/>
                <a:gd name="T57" fmla="*/ 2 h 1613"/>
                <a:gd name="T58" fmla="*/ 439 w 893"/>
                <a:gd name="T59" fmla="*/ 5 h 1613"/>
                <a:gd name="T60" fmla="*/ 429 w 893"/>
                <a:gd name="T61" fmla="*/ 20 h 1613"/>
                <a:gd name="T62" fmla="*/ 407 w 893"/>
                <a:gd name="T63" fmla="*/ 170 h 1613"/>
                <a:gd name="T64" fmla="*/ 412 w 893"/>
                <a:gd name="T65" fmla="*/ 188 h 1613"/>
                <a:gd name="T66" fmla="*/ 429 w 893"/>
                <a:gd name="T67" fmla="*/ 196 h 1613"/>
                <a:gd name="T68" fmla="*/ 673 w 893"/>
                <a:gd name="T69" fmla="*/ 198 h 1613"/>
                <a:gd name="T70" fmla="*/ 669 w 893"/>
                <a:gd name="T71" fmla="*/ 828 h 1613"/>
                <a:gd name="T72" fmla="*/ 628 w 893"/>
                <a:gd name="T73" fmla="*/ 827 h 1613"/>
                <a:gd name="T74" fmla="*/ 612 w 893"/>
                <a:gd name="T75" fmla="*/ 834 h 1613"/>
                <a:gd name="T76" fmla="*/ 607 w 893"/>
                <a:gd name="T77" fmla="*/ 842 h 1613"/>
                <a:gd name="T78" fmla="*/ 533 w 893"/>
                <a:gd name="T79" fmla="*/ 842 h 1613"/>
                <a:gd name="T80" fmla="*/ 512 w 893"/>
                <a:gd name="T81" fmla="*/ 826 h 1613"/>
                <a:gd name="T82" fmla="*/ 272 w 893"/>
                <a:gd name="T83" fmla="*/ 825 h 1613"/>
                <a:gd name="T84" fmla="*/ 252 w 893"/>
                <a:gd name="T85" fmla="*/ 837 h 1613"/>
                <a:gd name="T86" fmla="*/ 3 w 893"/>
                <a:gd name="T87" fmla="*/ 1348 h 1613"/>
                <a:gd name="T88" fmla="*/ 6 w 893"/>
                <a:gd name="T89" fmla="*/ 1371 h 1613"/>
                <a:gd name="T90" fmla="*/ 128 w 893"/>
                <a:gd name="T91" fmla="*/ 1490 h 1613"/>
                <a:gd name="T92" fmla="*/ 247 w 893"/>
                <a:gd name="T93" fmla="*/ 1606 h 1613"/>
                <a:gd name="T94" fmla="*/ 262 w 893"/>
                <a:gd name="T95" fmla="*/ 1613 h 1613"/>
                <a:gd name="T96" fmla="*/ 781 w 893"/>
                <a:gd name="T97" fmla="*/ 1613 h 1613"/>
                <a:gd name="T98" fmla="*/ 803 w 893"/>
                <a:gd name="T99" fmla="*/ 1591 h 1613"/>
                <a:gd name="T100" fmla="*/ 807 w 893"/>
                <a:gd name="T101" fmla="*/ 1041 h 1613"/>
                <a:gd name="T102" fmla="*/ 807 w 893"/>
                <a:gd name="T103" fmla="*/ 1037 h 1613"/>
                <a:gd name="T104" fmla="*/ 816 w 893"/>
                <a:gd name="T105" fmla="*/ 926 h 1613"/>
                <a:gd name="T106" fmla="*/ 816 w 893"/>
                <a:gd name="T107" fmla="*/ 898 h 1613"/>
                <a:gd name="T108" fmla="*/ 810 w 893"/>
                <a:gd name="T109" fmla="*/ 890 h 1613"/>
                <a:gd name="T110" fmla="*/ 889 w 893"/>
                <a:gd name="T111" fmla="*/ 193 h 1613"/>
                <a:gd name="T112" fmla="*/ 890 w 893"/>
                <a:gd name="T113" fmla="*/ 168 h 1613"/>
                <a:gd name="T114" fmla="*/ 850 w 893"/>
                <a:gd name="T115" fmla="*/ 127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3" h="1613">
                  <a:moveTo>
                    <a:pt x="846" y="184"/>
                  </a:moveTo>
                  <a:cubicBezTo>
                    <a:pt x="841" y="214"/>
                    <a:pt x="768" y="867"/>
                    <a:pt x="765" y="894"/>
                  </a:cubicBezTo>
                  <a:cubicBezTo>
                    <a:pt x="764" y="900"/>
                    <a:pt x="766" y="906"/>
                    <a:pt x="769" y="911"/>
                  </a:cubicBezTo>
                  <a:lnTo>
                    <a:pt x="771" y="913"/>
                  </a:lnTo>
                  <a:cubicBezTo>
                    <a:pt x="750" y="958"/>
                    <a:pt x="760" y="1027"/>
                    <a:pt x="763" y="1043"/>
                  </a:cubicBezTo>
                  <a:lnTo>
                    <a:pt x="759" y="1568"/>
                  </a:lnTo>
                  <a:lnTo>
                    <a:pt x="271" y="1568"/>
                  </a:lnTo>
                  <a:lnTo>
                    <a:pt x="157" y="1456"/>
                  </a:lnTo>
                  <a:cubicBezTo>
                    <a:pt x="155" y="1455"/>
                    <a:pt x="154" y="1453"/>
                    <a:pt x="151" y="1452"/>
                  </a:cubicBezTo>
                  <a:cubicBezTo>
                    <a:pt x="119" y="1436"/>
                    <a:pt x="73" y="1384"/>
                    <a:pt x="49" y="1355"/>
                  </a:cubicBezTo>
                  <a:cubicBezTo>
                    <a:pt x="78" y="1296"/>
                    <a:pt x="203" y="1042"/>
                    <a:pt x="286" y="869"/>
                  </a:cubicBezTo>
                  <a:lnTo>
                    <a:pt x="491" y="871"/>
                  </a:lnTo>
                  <a:cubicBezTo>
                    <a:pt x="493" y="880"/>
                    <a:pt x="502" y="887"/>
                    <a:pt x="512" y="887"/>
                  </a:cubicBezTo>
                  <a:lnTo>
                    <a:pt x="628" y="887"/>
                  </a:lnTo>
                  <a:cubicBezTo>
                    <a:pt x="637" y="887"/>
                    <a:pt x="646" y="881"/>
                    <a:pt x="649" y="872"/>
                  </a:cubicBezTo>
                  <a:lnTo>
                    <a:pt x="690" y="872"/>
                  </a:lnTo>
                  <a:cubicBezTo>
                    <a:pt x="696" y="872"/>
                    <a:pt x="702" y="870"/>
                    <a:pt x="706" y="866"/>
                  </a:cubicBezTo>
                  <a:cubicBezTo>
                    <a:pt x="710" y="862"/>
                    <a:pt x="713" y="856"/>
                    <a:pt x="713" y="850"/>
                  </a:cubicBezTo>
                  <a:lnTo>
                    <a:pt x="718" y="176"/>
                  </a:lnTo>
                  <a:cubicBezTo>
                    <a:pt x="718" y="170"/>
                    <a:pt x="716" y="164"/>
                    <a:pt x="711" y="160"/>
                  </a:cubicBezTo>
                  <a:cubicBezTo>
                    <a:pt x="707" y="156"/>
                    <a:pt x="702" y="153"/>
                    <a:pt x="696" y="153"/>
                  </a:cubicBezTo>
                  <a:lnTo>
                    <a:pt x="455" y="152"/>
                  </a:lnTo>
                  <a:cubicBezTo>
                    <a:pt x="461" y="109"/>
                    <a:pt x="466" y="75"/>
                    <a:pt x="469" y="53"/>
                  </a:cubicBezTo>
                  <a:lnTo>
                    <a:pt x="832" y="167"/>
                  </a:lnTo>
                  <a:cubicBezTo>
                    <a:pt x="842" y="173"/>
                    <a:pt x="846" y="177"/>
                    <a:pt x="847" y="179"/>
                  </a:cubicBezTo>
                  <a:cubicBezTo>
                    <a:pt x="846" y="180"/>
                    <a:pt x="846" y="182"/>
                    <a:pt x="846" y="184"/>
                  </a:cubicBezTo>
                  <a:close/>
                  <a:moveTo>
                    <a:pt x="850" y="127"/>
                  </a:moveTo>
                  <a:cubicBezTo>
                    <a:pt x="849" y="126"/>
                    <a:pt x="848" y="126"/>
                    <a:pt x="847" y="126"/>
                  </a:cubicBezTo>
                  <a:lnTo>
                    <a:pt x="457" y="2"/>
                  </a:lnTo>
                  <a:cubicBezTo>
                    <a:pt x="451" y="0"/>
                    <a:pt x="444" y="1"/>
                    <a:pt x="439" y="5"/>
                  </a:cubicBezTo>
                  <a:cubicBezTo>
                    <a:pt x="433" y="8"/>
                    <a:pt x="430" y="14"/>
                    <a:pt x="429" y="20"/>
                  </a:cubicBezTo>
                  <a:cubicBezTo>
                    <a:pt x="429" y="20"/>
                    <a:pt x="420" y="83"/>
                    <a:pt x="407" y="170"/>
                  </a:cubicBezTo>
                  <a:cubicBezTo>
                    <a:pt x="406" y="177"/>
                    <a:pt x="408" y="183"/>
                    <a:pt x="412" y="188"/>
                  </a:cubicBezTo>
                  <a:cubicBezTo>
                    <a:pt x="417" y="193"/>
                    <a:pt x="423" y="196"/>
                    <a:pt x="429" y="196"/>
                  </a:cubicBezTo>
                  <a:lnTo>
                    <a:pt x="673" y="198"/>
                  </a:lnTo>
                  <a:lnTo>
                    <a:pt x="669" y="828"/>
                  </a:lnTo>
                  <a:lnTo>
                    <a:pt x="628" y="827"/>
                  </a:lnTo>
                  <a:cubicBezTo>
                    <a:pt x="623" y="827"/>
                    <a:pt x="616" y="829"/>
                    <a:pt x="612" y="834"/>
                  </a:cubicBezTo>
                  <a:cubicBezTo>
                    <a:pt x="610" y="836"/>
                    <a:pt x="608" y="839"/>
                    <a:pt x="607" y="842"/>
                  </a:cubicBezTo>
                  <a:lnTo>
                    <a:pt x="533" y="842"/>
                  </a:lnTo>
                  <a:cubicBezTo>
                    <a:pt x="531" y="833"/>
                    <a:pt x="522" y="826"/>
                    <a:pt x="512" y="826"/>
                  </a:cubicBezTo>
                  <a:lnTo>
                    <a:pt x="272" y="825"/>
                  </a:lnTo>
                  <a:cubicBezTo>
                    <a:pt x="264" y="825"/>
                    <a:pt x="256" y="829"/>
                    <a:pt x="252" y="837"/>
                  </a:cubicBezTo>
                  <a:cubicBezTo>
                    <a:pt x="159" y="1032"/>
                    <a:pt x="5" y="1345"/>
                    <a:pt x="3" y="1348"/>
                  </a:cubicBezTo>
                  <a:cubicBezTo>
                    <a:pt x="0" y="1355"/>
                    <a:pt x="0" y="1364"/>
                    <a:pt x="6" y="1371"/>
                  </a:cubicBezTo>
                  <a:cubicBezTo>
                    <a:pt x="8" y="1375"/>
                    <a:pt x="75" y="1462"/>
                    <a:pt x="128" y="1490"/>
                  </a:cubicBezTo>
                  <a:lnTo>
                    <a:pt x="247" y="1606"/>
                  </a:lnTo>
                  <a:cubicBezTo>
                    <a:pt x="251" y="1610"/>
                    <a:pt x="256" y="1613"/>
                    <a:pt x="262" y="1613"/>
                  </a:cubicBezTo>
                  <a:lnTo>
                    <a:pt x="781" y="1613"/>
                  </a:lnTo>
                  <a:cubicBezTo>
                    <a:pt x="793" y="1613"/>
                    <a:pt x="803" y="1603"/>
                    <a:pt x="803" y="1591"/>
                  </a:cubicBezTo>
                  <a:lnTo>
                    <a:pt x="807" y="1041"/>
                  </a:lnTo>
                  <a:cubicBezTo>
                    <a:pt x="807" y="1040"/>
                    <a:pt x="807" y="1038"/>
                    <a:pt x="807" y="1037"/>
                  </a:cubicBezTo>
                  <a:cubicBezTo>
                    <a:pt x="801" y="1005"/>
                    <a:pt x="798" y="947"/>
                    <a:pt x="816" y="926"/>
                  </a:cubicBezTo>
                  <a:cubicBezTo>
                    <a:pt x="822" y="917"/>
                    <a:pt x="822" y="906"/>
                    <a:pt x="816" y="898"/>
                  </a:cubicBezTo>
                  <a:lnTo>
                    <a:pt x="810" y="890"/>
                  </a:lnTo>
                  <a:cubicBezTo>
                    <a:pt x="819" y="811"/>
                    <a:pt x="882" y="247"/>
                    <a:pt x="889" y="193"/>
                  </a:cubicBezTo>
                  <a:cubicBezTo>
                    <a:pt x="892" y="186"/>
                    <a:pt x="893" y="178"/>
                    <a:pt x="890" y="168"/>
                  </a:cubicBezTo>
                  <a:cubicBezTo>
                    <a:pt x="886" y="152"/>
                    <a:pt x="873" y="138"/>
                    <a:pt x="850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44"/>
            <p:cNvSpPr>
              <a:spLocks/>
            </p:cNvSpPr>
            <p:nvPr/>
          </p:nvSpPr>
          <p:spPr bwMode="auto">
            <a:xfrm>
              <a:off x="1706563" y="1090612"/>
              <a:ext cx="7607300" cy="4565650"/>
            </a:xfrm>
            <a:custGeom>
              <a:avLst/>
              <a:gdLst>
                <a:gd name="T0" fmla="*/ 6560 w 8465"/>
                <a:gd name="T1" fmla="*/ 2039 h 5080"/>
                <a:gd name="T2" fmla="*/ 4970 w 8465"/>
                <a:gd name="T3" fmla="*/ 2957 h 5080"/>
                <a:gd name="T4" fmla="*/ 4920 w 8465"/>
                <a:gd name="T5" fmla="*/ 2002 h 5080"/>
                <a:gd name="T6" fmla="*/ 4663 w 8465"/>
                <a:gd name="T7" fmla="*/ 1598 h 5080"/>
                <a:gd name="T8" fmla="*/ 4857 w 8465"/>
                <a:gd name="T9" fmla="*/ 1644 h 5080"/>
                <a:gd name="T10" fmla="*/ 4939 w 8465"/>
                <a:gd name="T11" fmla="*/ 1558 h 5080"/>
                <a:gd name="T12" fmla="*/ 4883 w 8465"/>
                <a:gd name="T13" fmla="*/ 1426 h 5080"/>
                <a:gd name="T14" fmla="*/ 4757 w 8465"/>
                <a:gd name="T15" fmla="*/ 1408 h 5080"/>
                <a:gd name="T16" fmla="*/ 4274 w 8465"/>
                <a:gd name="T17" fmla="*/ 879 h 5080"/>
                <a:gd name="T18" fmla="*/ 4162 w 8465"/>
                <a:gd name="T19" fmla="*/ 551 h 5080"/>
                <a:gd name="T20" fmla="*/ 4248 w 8465"/>
                <a:gd name="T21" fmla="*/ 499 h 5080"/>
                <a:gd name="T22" fmla="*/ 4258 w 8465"/>
                <a:gd name="T23" fmla="*/ 399 h 5080"/>
                <a:gd name="T24" fmla="*/ 4267 w 8465"/>
                <a:gd name="T25" fmla="*/ 275 h 5080"/>
                <a:gd name="T26" fmla="*/ 4228 w 8465"/>
                <a:gd name="T27" fmla="*/ 179 h 5080"/>
                <a:gd name="T28" fmla="*/ 3956 w 8465"/>
                <a:gd name="T29" fmla="*/ 28 h 5080"/>
                <a:gd name="T30" fmla="*/ 3851 w 8465"/>
                <a:gd name="T31" fmla="*/ 467 h 5080"/>
                <a:gd name="T32" fmla="*/ 3868 w 8465"/>
                <a:gd name="T33" fmla="*/ 536 h 5080"/>
                <a:gd name="T34" fmla="*/ 3679 w 8465"/>
                <a:gd name="T35" fmla="*/ 907 h 5080"/>
                <a:gd name="T36" fmla="*/ 3658 w 8465"/>
                <a:gd name="T37" fmla="*/ 1771 h 5080"/>
                <a:gd name="T38" fmla="*/ 3797 w 8465"/>
                <a:gd name="T39" fmla="*/ 1943 h 5080"/>
                <a:gd name="T40" fmla="*/ 3435 w 8465"/>
                <a:gd name="T41" fmla="*/ 2102 h 5080"/>
                <a:gd name="T42" fmla="*/ 3430 w 8465"/>
                <a:gd name="T43" fmla="*/ 2821 h 5080"/>
                <a:gd name="T44" fmla="*/ 3619 w 8465"/>
                <a:gd name="T45" fmla="*/ 2822 h 5080"/>
                <a:gd name="T46" fmla="*/ 3414 w 8465"/>
                <a:gd name="T47" fmla="*/ 3459 h 5080"/>
                <a:gd name="T48" fmla="*/ 2511 w 8465"/>
                <a:gd name="T49" fmla="*/ 4359 h 5080"/>
                <a:gd name="T50" fmla="*/ 22 w 8465"/>
                <a:gd name="T51" fmla="*/ 5035 h 5080"/>
                <a:gd name="T52" fmla="*/ 391 w 8465"/>
                <a:gd name="T53" fmla="*/ 5069 h 5080"/>
                <a:gd name="T54" fmla="*/ 3032 w 8465"/>
                <a:gd name="T55" fmla="*/ 3578 h 5080"/>
                <a:gd name="T56" fmla="*/ 3541 w 8465"/>
                <a:gd name="T57" fmla="*/ 3252 h 5080"/>
                <a:gd name="T58" fmla="*/ 3597 w 8465"/>
                <a:gd name="T59" fmla="*/ 2778 h 5080"/>
                <a:gd name="T60" fmla="*/ 3481 w 8465"/>
                <a:gd name="T61" fmla="*/ 2777 h 5080"/>
                <a:gd name="T62" fmla="*/ 3822 w 8465"/>
                <a:gd name="T63" fmla="*/ 2128 h 5080"/>
                <a:gd name="T64" fmla="*/ 3828 w 8465"/>
                <a:gd name="T65" fmla="*/ 1907 h 5080"/>
                <a:gd name="T66" fmla="*/ 3699 w 8465"/>
                <a:gd name="T67" fmla="*/ 1725 h 5080"/>
                <a:gd name="T68" fmla="*/ 3720 w 8465"/>
                <a:gd name="T69" fmla="*/ 925 h 5080"/>
                <a:gd name="T70" fmla="*/ 3910 w 8465"/>
                <a:gd name="T71" fmla="*/ 551 h 5080"/>
                <a:gd name="T72" fmla="*/ 3910 w 8465"/>
                <a:gd name="T73" fmla="*/ 470 h 5080"/>
                <a:gd name="T74" fmla="*/ 3824 w 8465"/>
                <a:gd name="T75" fmla="*/ 284 h 5080"/>
                <a:gd name="T76" fmla="*/ 4128 w 8465"/>
                <a:gd name="T77" fmla="*/ 109 h 5080"/>
                <a:gd name="T78" fmla="*/ 4197 w 8465"/>
                <a:gd name="T79" fmla="*/ 254 h 5080"/>
                <a:gd name="T80" fmla="*/ 4204 w 8465"/>
                <a:gd name="T81" fmla="*/ 345 h 5080"/>
                <a:gd name="T82" fmla="*/ 4212 w 8465"/>
                <a:gd name="T83" fmla="*/ 428 h 5080"/>
                <a:gd name="T84" fmla="*/ 4203 w 8465"/>
                <a:gd name="T85" fmla="*/ 504 h 5080"/>
                <a:gd name="T86" fmla="*/ 4155 w 8465"/>
                <a:gd name="T87" fmla="*/ 500 h 5080"/>
                <a:gd name="T88" fmla="*/ 4126 w 8465"/>
                <a:gd name="T89" fmla="*/ 607 h 5080"/>
                <a:gd name="T90" fmla="*/ 4237 w 8465"/>
                <a:gd name="T91" fmla="*/ 904 h 5080"/>
                <a:gd name="T92" fmla="*/ 4708 w 8465"/>
                <a:gd name="T93" fmla="*/ 1432 h 5080"/>
                <a:gd name="T94" fmla="*/ 4795 w 8465"/>
                <a:gd name="T95" fmla="*/ 1446 h 5080"/>
                <a:gd name="T96" fmla="*/ 4862 w 8465"/>
                <a:gd name="T97" fmla="*/ 1468 h 5080"/>
                <a:gd name="T98" fmla="*/ 4894 w 8465"/>
                <a:gd name="T99" fmla="*/ 1557 h 5080"/>
                <a:gd name="T100" fmla="*/ 4849 w 8465"/>
                <a:gd name="T101" fmla="*/ 1600 h 5080"/>
                <a:gd name="T102" fmla="*/ 4688 w 8465"/>
                <a:gd name="T103" fmla="*/ 1538 h 5080"/>
                <a:gd name="T104" fmla="*/ 4401 w 8465"/>
                <a:gd name="T105" fmla="*/ 1477 h 5080"/>
                <a:gd name="T106" fmla="*/ 4409 w 8465"/>
                <a:gd name="T107" fmla="*/ 1663 h 5080"/>
                <a:gd name="T108" fmla="*/ 4730 w 8465"/>
                <a:gd name="T109" fmla="*/ 2745 h 5080"/>
                <a:gd name="T110" fmla="*/ 5176 w 8465"/>
                <a:gd name="T111" fmla="*/ 3002 h 5080"/>
                <a:gd name="T112" fmla="*/ 6592 w 8465"/>
                <a:gd name="T113" fmla="*/ 2077 h 5080"/>
                <a:gd name="T114" fmla="*/ 8280 w 8465"/>
                <a:gd name="T115" fmla="*/ 1313 h 5080"/>
                <a:gd name="T116" fmla="*/ 8424 w 8465"/>
                <a:gd name="T117" fmla="*/ 943 h 5080"/>
                <a:gd name="T118" fmla="*/ 8179 w 8465"/>
                <a:gd name="T119" fmla="*/ 1221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65" h="5080">
                  <a:moveTo>
                    <a:pt x="8179" y="1221"/>
                  </a:moveTo>
                  <a:lnTo>
                    <a:pt x="7250" y="2306"/>
                  </a:lnTo>
                  <a:lnTo>
                    <a:pt x="6589" y="2028"/>
                  </a:lnTo>
                  <a:cubicBezTo>
                    <a:pt x="6578" y="2023"/>
                    <a:pt x="6565" y="2028"/>
                    <a:pt x="6560" y="2039"/>
                  </a:cubicBezTo>
                  <a:lnTo>
                    <a:pt x="5439" y="3246"/>
                  </a:lnTo>
                  <a:lnTo>
                    <a:pt x="5203" y="2965"/>
                  </a:lnTo>
                  <a:cubicBezTo>
                    <a:pt x="5199" y="2960"/>
                    <a:pt x="5193" y="2957"/>
                    <a:pt x="5186" y="2957"/>
                  </a:cubicBezTo>
                  <a:lnTo>
                    <a:pt x="4970" y="2957"/>
                  </a:lnTo>
                  <a:cubicBezTo>
                    <a:pt x="4908" y="2911"/>
                    <a:pt x="4885" y="2894"/>
                    <a:pt x="4809" y="2861"/>
                  </a:cubicBezTo>
                  <a:cubicBezTo>
                    <a:pt x="4746" y="2834"/>
                    <a:pt x="4770" y="2767"/>
                    <a:pt x="4772" y="2759"/>
                  </a:cubicBezTo>
                  <a:cubicBezTo>
                    <a:pt x="4773" y="2758"/>
                    <a:pt x="4773" y="2757"/>
                    <a:pt x="4773" y="2756"/>
                  </a:cubicBezTo>
                  <a:lnTo>
                    <a:pt x="4920" y="2002"/>
                  </a:lnTo>
                  <a:cubicBezTo>
                    <a:pt x="4940" y="1868"/>
                    <a:pt x="4864" y="1813"/>
                    <a:pt x="4852" y="1805"/>
                  </a:cubicBezTo>
                  <a:cubicBezTo>
                    <a:pt x="4808" y="1772"/>
                    <a:pt x="4509" y="1654"/>
                    <a:pt x="4437" y="1626"/>
                  </a:cubicBezTo>
                  <a:cubicBezTo>
                    <a:pt x="4434" y="1608"/>
                    <a:pt x="4429" y="1572"/>
                    <a:pt x="4422" y="1529"/>
                  </a:cubicBezTo>
                  <a:lnTo>
                    <a:pt x="4663" y="1598"/>
                  </a:lnTo>
                  <a:cubicBezTo>
                    <a:pt x="4672" y="1601"/>
                    <a:pt x="4681" y="1598"/>
                    <a:pt x="4686" y="1591"/>
                  </a:cubicBezTo>
                  <a:cubicBezTo>
                    <a:pt x="4693" y="1597"/>
                    <a:pt x="4700" y="1604"/>
                    <a:pt x="4708" y="1613"/>
                  </a:cubicBezTo>
                  <a:cubicBezTo>
                    <a:pt x="4714" y="1618"/>
                    <a:pt x="4719" y="1624"/>
                    <a:pt x="4725" y="1630"/>
                  </a:cubicBezTo>
                  <a:cubicBezTo>
                    <a:pt x="4752" y="1657"/>
                    <a:pt x="4810" y="1652"/>
                    <a:pt x="4857" y="1644"/>
                  </a:cubicBezTo>
                  <a:lnTo>
                    <a:pt x="4862" y="1643"/>
                  </a:lnTo>
                  <a:cubicBezTo>
                    <a:pt x="4881" y="1640"/>
                    <a:pt x="4901" y="1636"/>
                    <a:pt x="4908" y="1609"/>
                  </a:cubicBezTo>
                  <a:cubicBezTo>
                    <a:pt x="4909" y="1607"/>
                    <a:pt x="4914" y="1601"/>
                    <a:pt x="4918" y="1598"/>
                  </a:cubicBezTo>
                  <a:cubicBezTo>
                    <a:pt x="4927" y="1588"/>
                    <a:pt x="4939" y="1575"/>
                    <a:pt x="4939" y="1558"/>
                  </a:cubicBezTo>
                  <a:cubicBezTo>
                    <a:pt x="4939" y="1551"/>
                    <a:pt x="4946" y="1532"/>
                    <a:pt x="4949" y="1523"/>
                  </a:cubicBezTo>
                  <a:cubicBezTo>
                    <a:pt x="4950" y="1519"/>
                    <a:pt x="4952" y="1516"/>
                    <a:pt x="4952" y="1513"/>
                  </a:cubicBezTo>
                  <a:cubicBezTo>
                    <a:pt x="4960" y="1491"/>
                    <a:pt x="4960" y="1460"/>
                    <a:pt x="4937" y="1443"/>
                  </a:cubicBezTo>
                  <a:cubicBezTo>
                    <a:pt x="4924" y="1434"/>
                    <a:pt x="4900" y="1429"/>
                    <a:pt x="4883" y="1426"/>
                  </a:cubicBezTo>
                  <a:lnTo>
                    <a:pt x="4882" y="1423"/>
                  </a:lnTo>
                  <a:cubicBezTo>
                    <a:pt x="4875" y="1388"/>
                    <a:pt x="4840" y="1394"/>
                    <a:pt x="4817" y="1398"/>
                  </a:cubicBezTo>
                  <a:cubicBezTo>
                    <a:pt x="4809" y="1399"/>
                    <a:pt x="4800" y="1401"/>
                    <a:pt x="4791" y="1402"/>
                  </a:cubicBezTo>
                  <a:cubicBezTo>
                    <a:pt x="4779" y="1403"/>
                    <a:pt x="4767" y="1405"/>
                    <a:pt x="4757" y="1408"/>
                  </a:cubicBezTo>
                  <a:cubicBezTo>
                    <a:pt x="4754" y="1403"/>
                    <a:pt x="4750" y="1400"/>
                    <a:pt x="4745" y="1398"/>
                  </a:cubicBezTo>
                  <a:lnTo>
                    <a:pt x="4384" y="1269"/>
                  </a:lnTo>
                  <a:cubicBezTo>
                    <a:pt x="4381" y="1241"/>
                    <a:pt x="4378" y="1219"/>
                    <a:pt x="4377" y="1204"/>
                  </a:cubicBezTo>
                  <a:cubicBezTo>
                    <a:pt x="4369" y="1105"/>
                    <a:pt x="4311" y="935"/>
                    <a:pt x="4274" y="879"/>
                  </a:cubicBezTo>
                  <a:cubicBezTo>
                    <a:pt x="4248" y="840"/>
                    <a:pt x="4221" y="770"/>
                    <a:pt x="4213" y="749"/>
                  </a:cubicBezTo>
                  <a:cubicBezTo>
                    <a:pt x="4217" y="730"/>
                    <a:pt x="4227" y="677"/>
                    <a:pt x="4220" y="639"/>
                  </a:cubicBezTo>
                  <a:cubicBezTo>
                    <a:pt x="4212" y="603"/>
                    <a:pt x="4180" y="582"/>
                    <a:pt x="4158" y="572"/>
                  </a:cubicBezTo>
                  <a:lnTo>
                    <a:pt x="4162" y="551"/>
                  </a:lnTo>
                  <a:cubicBezTo>
                    <a:pt x="4167" y="553"/>
                    <a:pt x="4173" y="554"/>
                    <a:pt x="4178" y="554"/>
                  </a:cubicBezTo>
                  <a:cubicBezTo>
                    <a:pt x="4198" y="554"/>
                    <a:pt x="4206" y="552"/>
                    <a:pt x="4218" y="546"/>
                  </a:cubicBezTo>
                  <a:lnTo>
                    <a:pt x="4221" y="544"/>
                  </a:lnTo>
                  <a:cubicBezTo>
                    <a:pt x="4229" y="540"/>
                    <a:pt x="4254" y="529"/>
                    <a:pt x="4248" y="499"/>
                  </a:cubicBezTo>
                  <a:cubicBezTo>
                    <a:pt x="4246" y="487"/>
                    <a:pt x="4246" y="483"/>
                    <a:pt x="4248" y="473"/>
                  </a:cubicBezTo>
                  <a:cubicBezTo>
                    <a:pt x="4250" y="466"/>
                    <a:pt x="4251" y="461"/>
                    <a:pt x="4251" y="456"/>
                  </a:cubicBezTo>
                  <a:cubicBezTo>
                    <a:pt x="4253" y="450"/>
                    <a:pt x="4254" y="445"/>
                    <a:pt x="4256" y="436"/>
                  </a:cubicBezTo>
                  <a:cubicBezTo>
                    <a:pt x="4258" y="420"/>
                    <a:pt x="4258" y="405"/>
                    <a:pt x="4258" y="399"/>
                  </a:cubicBezTo>
                  <a:cubicBezTo>
                    <a:pt x="4258" y="393"/>
                    <a:pt x="4258" y="381"/>
                    <a:pt x="4252" y="371"/>
                  </a:cubicBezTo>
                  <a:cubicBezTo>
                    <a:pt x="4251" y="368"/>
                    <a:pt x="4250" y="361"/>
                    <a:pt x="4249" y="352"/>
                  </a:cubicBezTo>
                  <a:cubicBezTo>
                    <a:pt x="4254" y="347"/>
                    <a:pt x="4260" y="340"/>
                    <a:pt x="4267" y="331"/>
                  </a:cubicBezTo>
                  <a:cubicBezTo>
                    <a:pt x="4284" y="307"/>
                    <a:pt x="4275" y="284"/>
                    <a:pt x="4267" y="275"/>
                  </a:cubicBezTo>
                  <a:cubicBezTo>
                    <a:pt x="4264" y="272"/>
                    <a:pt x="4259" y="269"/>
                    <a:pt x="4254" y="268"/>
                  </a:cubicBezTo>
                  <a:cubicBezTo>
                    <a:pt x="4252" y="267"/>
                    <a:pt x="4247" y="264"/>
                    <a:pt x="4243" y="259"/>
                  </a:cubicBezTo>
                  <a:cubicBezTo>
                    <a:pt x="4248" y="246"/>
                    <a:pt x="4253" y="228"/>
                    <a:pt x="4251" y="216"/>
                  </a:cubicBezTo>
                  <a:cubicBezTo>
                    <a:pt x="4249" y="196"/>
                    <a:pt x="4236" y="185"/>
                    <a:pt x="4228" y="179"/>
                  </a:cubicBezTo>
                  <a:cubicBezTo>
                    <a:pt x="4224" y="172"/>
                    <a:pt x="4217" y="151"/>
                    <a:pt x="4211" y="137"/>
                  </a:cubicBezTo>
                  <a:cubicBezTo>
                    <a:pt x="4204" y="117"/>
                    <a:pt x="4182" y="96"/>
                    <a:pt x="4167" y="83"/>
                  </a:cubicBezTo>
                  <a:cubicBezTo>
                    <a:pt x="4171" y="64"/>
                    <a:pt x="4167" y="47"/>
                    <a:pt x="4156" y="34"/>
                  </a:cubicBezTo>
                  <a:cubicBezTo>
                    <a:pt x="4128" y="1"/>
                    <a:pt x="4063" y="0"/>
                    <a:pt x="3956" y="28"/>
                  </a:cubicBezTo>
                  <a:cubicBezTo>
                    <a:pt x="3817" y="65"/>
                    <a:pt x="3755" y="159"/>
                    <a:pt x="3780" y="292"/>
                  </a:cubicBezTo>
                  <a:cubicBezTo>
                    <a:pt x="3794" y="363"/>
                    <a:pt x="3829" y="427"/>
                    <a:pt x="3844" y="454"/>
                  </a:cubicBezTo>
                  <a:cubicBezTo>
                    <a:pt x="3846" y="458"/>
                    <a:pt x="3847" y="461"/>
                    <a:pt x="3848" y="462"/>
                  </a:cubicBezTo>
                  <a:cubicBezTo>
                    <a:pt x="3849" y="464"/>
                    <a:pt x="3850" y="465"/>
                    <a:pt x="3851" y="467"/>
                  </a:cubicBezTo>
                  <a:lnTo>
                    <a:pt x="3868" y="488"/>
                  </a:lnTo>
                  <a:cubicBezTo>
                    <a:pt x="3868" y="490"/>
                    <a:pt x="3868" y="493"/>
                    <a:pt x="3868" y="495"/>
                  </a:cubicBezTo>
                  <a:cubicBezTo>
                    <a:pt x="3868" y="502"/>
                    <a:pt x="3867" y="510"/>
                    <a:pt x="3868" y="520"/>
                  </a:cubicBezTo>
                  <a:cubicBezTo>
                    <a:pt x="3868" y="522"/>
                    <a:pt x="3868" y="527"/>
                    <a:pt x="3868" y="536"/>
                  </a:cubicBezTo>
                  <a:cubicBezTo>
                    <a:pt x="3852" y="570"/>
                    <a:pt x="3826" y="612"/>
                    <a:pt x="3801" y="653"/>
                  </a:cubicBezTo>
                  <a:cubicBezTo>
                    <a:pt x="3775" y="695"/>
                    <a:pt x="3748" y="739"/>
                    <a:pt x="3731" y="775"/>
                  </a:cubicBezTo>
                  <a:cubicBezTo>
                    <a:pt x="3729" y="780"/>
                    <a:pt x="3724" y="792"/>
                    <a:pt x="3716" y="813"/>
                  </a:cubicBezTo>
                  <a:cubicBezTo>
                    <a:pt x="3706" y="840"/>
                    <a:pt x="3692" y="876"/>
                    <a:pt x="3679" y="907"/>
                  </a:cubicBezTo>
                  <a:lnTo>
                    <a:pt x="3545" y="1151"/>
                  </a:lnTo>
                  <a:cubicBezTo>
                    <a:pt x="3543" y="1155"/>
                    <a:pt x="3542" y="1160"/>
                    <a:pt x="3543" y="1165"/>
                  </a:cubicBezTo>
                  <a:lnTo>
                    <a:pt x="3636" y="1752"/>
                  </a:lnTo>
                  <a:cubicBezTo>
                    <a:pt x="3638" y="1763"/>
                    <a:pt x="3648" y="1771"/>
                    <a:pt x="3658" y="1771"/>
                  </a:cubicBezTo>
                  <a:lnTo>
                    <a:pt x="3673" y="1770"/>
                  </a:lnTo>
                  <a:cubicBezTo>
                    <a:pt x="3663" y="1826"/>
                    <a:pt x="3655" y="1872"/>
                    <a:pt x="3655" y="1872"/>
                  </a:cubicBezTo>
                  <a:cubicBezTo>
                    <a:pt x="3654" y="1883"/>
                    <a:pt x="3660" y="1893"/>
                    <a:pt x="3670" y="1896"/>
                  </a:cubicBezTo>
                  <a:lnTo>
                    <a:pt x="3797" y="1943"/>
                  </a:lnTo>
                  <a:lnTo>
                    <a:pt x="3793" y="2049"/>
                  </a:lnTo>
                  <a:cubicBezTo>
                    <a:pt x="3786" y="2066"/>
                    <a:pt x="3782" y="2085"/>
                    <a:pt x="3779" y="2105"/>
                  </a:cubicBezTo>
                  <a:lnTo>
                    <a:pt x="3435" y="2102"/>
                  </a:lnTo>
                  <a:lnTo>
                    <a:pt x="3435" y="2102"/>
                  </a:lnTo>
                  <a:cubicBezTo>
                    <a:pt x="3423" y="2102"/>
                    <a:pt x="3413" y="2112"/>
                    <a:pt x="3413" y="2124"/>
                  </a:cubicBezTo>
                  <a:lnTo>
                    <a:pt x="3408" y="2799"/>
                  </a:lnTo>
                  <a:cubicBezTo>
                    <a:pt x="3408" y="2804"/>
                    <a:pt x="3410" y="2810"/>
                    <a:pt x="3414" y="2814"/>
                  </a:cubicBezTo>
                  <a:cubicBezTo>
                    <a:pt x="3418" y="2819"/>
                    <a:pt x="3424" y="2821"/>
                    <a:pt x="3430" y="2821"/>
                  </a:cubicBezTo>
                  <a:lnTo>
                    <a:pt x="3459" y="2821"/>
                  </a:lnTo>
                  <a:cubicBezTo>
                    <a:pt x="3459" y="2833"/>
                    <a:pt x="3469" y="2843"/>
                    <a:pt x="3481" y="2843"/>
                  </a:cubicBezTo>
                  <a:lnTo>
                    <a:pt x="3597" y="2843"/>
                  </a:lnTo>
                  <a:cubicBezTo>
                    <a:pt x="3608" y="2843"/>
                    <a:pt x="3618" y="2834"/>
                    <a:pt x="3619" y="2822"/>
                  </a:cubicBezTo>
                  <a:lnTo>
                    <a:pt x="3669" y="2823"/>
                  </a:lnTo>
                  <a:lnTo>
                    <a:pt x="3500" y="3236"/>
                  </a:lnTo>
                  <a:lnTo>
                    <a:pt x="3415" y="3455"/>
                  </a:lnTo>
                  <a:cubicBezTo>
                    <a:pt x="3415" y="3456"/>
                    <a:pt x="3414" y="3458"/>
                    <a:pt x="3414" y="3459"/>
                  </a:cubicBezTo>
                  <a:lnTo>
                    <a:pt x="3399" y="3534"/>
                  </a:lnTo>
                  <a:lnTo>
                    <a:pt x="3019" y="3534"/>
                  </a:lnTo>
                  <a:cubicBezTo>
                    <a:pt x="3011" y="3534"/>
                    <a:pt x="3004" y="3538"/>
                    <a:pt x="3000" y="3544"/>
                  </a:cubicBezTo>
                  <a:lnTo>
                    <a:pt x="2511" y="4359"/>
                  </a:lnTo>
                  <a:lnTo>
                    <a:pt x="1512" y="3995"/>
                  </a:lnTo>
                  <a:cubicBezTo>
                    <a:pt x="1501" y="3989"/>
                    <a:pt x="1488" y="3993"/>
                    <a:pt x="1482" y="4003"/>
                  </a:cubicBezTo>
                  <a:lnTo>
                    <a:pt x="360" y="5035"/>
                  </a:lnTo>
                  <a:lnTo>
                    <a:pt x="22" y="5035"/>
                  </a:lnTo>
                  <a:cubicBezTo>
                    <a:pt x="10" y="5035"/>
                    <a:pt x="0" y="5045"/>
                    <a:pt x="0" y="5057"/>
                  </a:cubicBezTo>
                  <a:cubicBezTo>
                    <a:pt x="0" y="5070"/>
                    <a:pt x="10" y="5080"/>
                    <a:pt x="22" y="5080"/>
                  </a:cubicBezTo>
                  <a:lnTo>
                    <a:pt x="372" y="5080"/>
                  </a:lnTo>
                  <a:cubicBezTo>
                    <a:pt x="380" y="5080"/>
                    <a:pt x="387" y="5076"/>
                    <a:pt x="391" y="5069"/>
                  </a:cubicBezTo>
                  <a:lnTo>
                    <a:pt x="1508" y="4044"/>
                  </a:lnTo>
                  <a:lnTo>
                    <a:pt x="2508" y="4408"/>
                  </a:lnTo>
                  <a:cubicBezTo>
                    <a:pt x="2519" y="4414"/>
                    <a:pt x="2532" y="4411"/>
                    <a:pt x="2538" y="4401"/>
                  </a:cubicBezTo>
                  <a:lnTo>
                    <a:pt x="3032" y="3578"/>
                  </a:lnTo>
                  <a:lnTo>
                    <a:pt x="3417" y="3578"/>
                  </a:lnTo>
                  <a:cubicBezTo>
                    <a:pt x="3428" y="3578"/>
                    <a:pt x="3437" y="3570"/>
                    <a:pt x="3439" y="3560"/>
                  </a:cubicBezTo>
                  <a:lnTo>
                    <a:pt x="3457" y="3469"/>
                  </a:lnTo>
                  <a:lnTo>
                    <a:pt x="3541" y="3252"/>
                  </a:lnTo>
                  <a:lnTo>
                    <a:pt x="3723" y="2809"/>
                  </a:lnTo>
                  <a:cubicBezTo>
                    <a:pt x="3726" y="2802"/>
                    <a:pt x="3725" y="2795"/>
                    <a:pt x="3721" y="2788"/>
                  </a:cubicBezTo>
                  <a:cubicBezTo>
                    <a:pt x="3717" y="2782"/>
                    <a:pt x="3710" y="2779"/>
                    <a:pt x="3702" y="2778"/>
                  </a:cubicBezTo>
                  <a:lnTo>
                    <a:pt x="3597" y="2778"/>
                  </a:lnTo>
                  <a:cubicBezTo>
                    <a:pt x="3591" y="2779"/>
                    <a:pt x="3585" y="2780"/>
                    <a:pt x="3581" y="2784"/>
                  </a:cubicBezTo>
                  <a:cubicBezTo>
                    <a:pt x="3577" y="2788"/>
                    <a:pt x="3575" y="2793"/>
                    <a:pt x="3574" y="2798"/>
                  </a:cubicBezTo>
                  <a:lnTo>
                    <a:pt x="3503" y="2798"/>
                  </a:lnTo>
                  <a:cubicBezTo>
                    <a:pt x="3503" y="2786"/>
                    <a:pt x="3493" y="2777"/>
                    <a:pt x="3481" y="2777"/>
                  </a:cubicBezTo>
                  <a:lnTo>
                    <a:pt x="3452" y="2777"/>
                  </a:lnTo>
                  <a:lnTo>
                    <a:pt x="3457" y="2147"/>
                  </a:lnTo>
                  <a:lnTo>
                    <a:pt x="3800" y="2149"/>
                  </a:lnTo>
                  <a:cubicBezTo>
                    <a:pt x="3812" y="2150"/>
                    <a:pt x="3822" y="2140"/>
                    <a:pt x="3822" y="2128"/>
                  </a:cubicBezTo>
                  <a:cubicBezTo>
                    <a:pt x="3823" y="2104"/>
                    <a:pt x="3827" y="2083"/>
                    <a:pt x="3836" y="2063"/>
                  </a:cubicBezTo>
                  <a:cubicBezTo>
                    <a:pt x="3837" y="2061"/>
                    <a:pt x="3838" y="2058"/>
                    <a:pt x="3838" y="2055"/>
                  </a:cubicBezTo>
                  <a:lnTo>
                    <a:pt x="3842" y="1928"/>
                  </a:lnTo>
                  <a:cubicBezTo>
                    <a:pt x="3843" y="1919"/>
                    <a:pt x="3837" y="1910"/>
                    <a:pt x="3828" y="1907"/>
                  </a:cubicBezTo>
                  <a:lnTo>
                    <a:pt x="3702" y="1861"/>
                  </a:lnTo>
                  <a:cubicBezTo>
                    <a:pt x="3706" y="1838"/>
                    <a:pt x="3713" y="1796"/>
                    <a:pt x="3721" y="1751"/>
                  </a:cubicBezTo>
                  <a:cubicBezTo>
                    <a:pt x="3723" y="1745"/>
                    <a:pt x="3721" y="1738"/>
                    <a:pt x="3716" y="1733"/>
                  </a:cubicBezTo>
                  <a:cubicBezTo>
                    <a:pt x="3712" y="1728"/>
                    <a:pt x="3706" y="1725"/>
                    <a:pt x="3699" y="1725"/>
                  </a:cubicBezTo>
                  <a:lnTo>
                    <a:pt x="3677" y="1726"/>
                  </a:lnTo>
                  <a:lnTo>
                    <a:pt x="3588" y="1165"/>
                  </a:lnTo>
                  <a:lnTo>
                    <a:pt x="3719" y="927"/>
                  </a:lnTo>
                  <a:cubicBezTo>
                    <a:pt x="3719" y="926"/>
                    <a:pt x="3719" y="926"/>
                    <a:pt x="3720" y="925"/>
                  </a:cubicBezTo>
                  <a:cubicBezTo>
                    <a:pt x="3733" y="893"/>
                    <a:pt x="3747" y="856"/>
                    <a:pt x="3758" y="829"/>
                  </a:cubicBezTo>
                  <a:cubicBezTo>
                    <a:pt x="3764" y="813"/>
                    <a:pt x="3770" y="798"/>
                    <a:pt x="3771" y="794"/>
                  </a:cubicBezTo>
                  <a:cubicBezTo>
                    <a:pt x="3787" y="760"/>
                    <a:pt x="3813" y="717"/>
                    <a:pt x="3839" y="676"/>
                  </a:cubicBezTo>
                  <a:cubicBezTo>
                    <a:pt x="3866" y="633"/>
                    <a:pt x="3893" y="588"/>
                    <a:pt x="3910" y="551"/>
                  </a:cubicBezTo>
                  <a:cubicBezTo>
                    <a:pt x="3911" y="548"/>
                    <a:pt x="3912" y="546"/>
                    <a:pt x="3912" y="543"/>
                  </a:cubicBezTo>
                  <a:cubicBezTo>
                    <a:pt x="3913" y="530"/>
                    <a:pt x="3913" y="522"/>
                    <a:pt x="3912" y="517"/>
                  </a:cubicBezTo>
                  <a:cubicBezTo>
                    <a:pt x="3912" y="509"/>
                    <a:pt x="3912" y="502"/>
                    <a:pt x="3912" y="496"/>
                  </a:cubicBezTo>
                  <a:cubicBezTo>
                    <a:pt x="3913" y="487"/>
                    <a:pt x="3913" y="478"/>
                    <a:pt x="3910" y="470"/>
                  </a:cubicBezTo>
                  <a:cubicBezTo>
                    <a:pt x="3909" y="468"/>
                    <a:pt x="3907" y="466"/>
                    <a:pt x="3906" y="464"/>
                  </a:cubicBezTo>
                  <a:lnTo>
                    <a:pt x="3887" y="440"/>
                  </a:lnTo>
                  <a:cubicBezTo>
                    <a:pt x="3886" y="438"/>
                    <a:pt x="3884" y="436"/>
                    <a:pt x="3883" y="433"/>
                  </a:cubicBezTo>
                  <a:cubicBezTo>
                    <a:pt x="3869" y="408"/>
                    <a:pt x="3836" y="348"/>
                    <a:pt x="3824" y="284"/>
                  </a:cubicBezTo>
                  <a:cubicBezTo>
                    <a:pt x="3803" y="174"/>
                    <a:pt x="3851" y="102"/>
                    <a:pt x="3968" y="71"/>
                  </a:cubicBezTo>
                  <a:cubicBezTo>
                    <a:pt x="4096" y="37"/>
                    <a:pt x="4120" y="60"/>
                    <a:pt x="4122" y="63"/>
                  </a:cubicBezTo>
                  <a:cubicBezTo>
                    <a:pt x="4126" y="67"/>
                    <a:pt x="4123" y="77"/>
                    <a:pt x="4121" y="82"/>
                  </a:cubicBezTo>
                  <a:cubicBezTo>
                    <a:pt x="4117" y="92"/>
                    <a:pt x="4120" y="103"/>
                    <a:pt x="4128" y="109"/>
                  </a:cubicBezTo>
                  <a:cubicBezTo>
                    <a:pt x="4142" y="120"/>
                    <a:pt x="4165" y="141"/>
                    <a:pt x="4170" y="153"/>
                  </a:cubicBezTo>
                  <a:cubicBezTo>
                    <a:pt x="4186" y="197"/>
                    <a:pt x="4191" y="208"/>
                    <a:pt x="4202" y="215"/>
                  </a:cubicBezTo>
                  <a:cubicBezTo>
                    <a:pt x="4206" y="218"/>
                    <a:pt x="4207" y="219"/>
                    <a:pt x="4207" y="220"/>
                  </a:cubicBezTo>
                  <a:cubicBezTo>
                    <a:pt x="4207" y="225"/>
                    <a:pt x="4202" y="241"/>
                    <a:pt x="4197" y="254"/>
                  </a:cubicBezTo>
                  <a:cubicBezTo>
                    <a:pt x="4194" y="261"/>
                    <a:pt x="4195" y="269"/>
                    <a:pt x="4199" y="275"/>
                  </a:cubicBezTo>
                  <a:cubicBezTo>
                    <a:pt x="4202" y="280"/>
                    <a:pt x="4214" y="296"/>
                    <a:pt x="4230" y="306"/>
                  </a:cubicBezTo>
                  <a:cubicBezTo>
                    <a:pt x="4220" y="319"/>
                    <a:pt x="4212" y="327"/>
                    <a:pt x="4212" y="327"/>
                  </a:cubicBezTo>
                  <a:cubicBezTo>
                    <a:pt x="4207" y="331"/>
                    <a:pt x="4204" y="338"/>
                    <a:pt x="4204" y="345"/>
                  </a:cubicBezTo>
                  <a:cubicBezTo>
                    <a:pt x="4205" y="368"/>
                    <a:pt x="4208" y="384"/>
                    <a:pt x="4213" y="392"/>
                  </a:cubicBezTo>
                  <a:cubicBezTo>
                    <a:pt x="4213" y="393"/>
                    <a:pt x="4213" y="395"/>
                    <a:pt x="4213" y="396"/>
                  </a:cubicBezTo>
                  <a:cubicBezTo>
                    <a:pt x="4213" y="397"/>
                    <a:pt x="4213" y="399"/>
                    <a:pt x="4213" y="401"/>
                  </a:cubicBezTo>
                  <a:cubicBezTo>
                    <a:pt x="4213" y="401"/>
                    <a:pt x="4214" y="415"/>
                    <a:pt x="4212" y="428"/>
                  </a:cubicBezTo>
                  <a:cubicBezTo>
                    <a:pt x="4210" y="436"/>
                    <a:pt x="4209" y="442"/>
                    <a:pt x="4208" y="447"/>
                  </a:cubicBezTo>
                  <a:cubicBezTo>
                    <a:pt x="4207" y="452"/>
                    <a:pt x="4206" y="457"/>
                    <a:pt x="4204" y="465"/>
                  </a:cubicBezTo>
                  <a:cubicBezTo>
                    <a:pt x="4202" y="478"/>
                    <a:pt x="4201" y="488"/>
                    <a:pt x="4204" y="503"/>
                  </a:cubicBezTo>
                  <a:cubicBezTo>
                    <a:pt x="4203" y="503"/>
                    <a:pt x="4203" y="504"/>
                    <a:pt x="4203" y="504"/>
                  </a:cubicBezTo>
                  <a:lnTo>
                    <a:pt x="4198" y="506"/>
                  </a:lnTo>
                  <a:cubicBezTo>
                    <a:pt x="4192" y="509"/>
                    <a:pt x="4191" y="509"/>
                    <a:pt x="4178" y="509"/>
                  </a:cubicBezTo>
                  <a:cubicBezTo>
                    <a:pt x="4175" y="509"/>
                    <a:pt x="4168" y="506"/>
                    <a:pt x="4164" y="504"/>
                  </a:cubicBezTo>
                  <a:cubicBezTo>
                    <a:pt x="4161" y="502"/>
                    <a:pt x="4158" y="501"/>
                    <a:pt x="4155" y="500"/>
                  </a:cubicBezTo>
                  <a:cubicBezTo>
                    <a:pt x="4149" y="497"/>
                    <a:pt x="4142" y="498"/>
                    <a:pt x="4137" y="501"/>
                  </a:cubicBezTo>
                  <a:cubicBezTo>
                    <a:pt x="4131" y="504"/>
                    <a:pt x="4127" y="509"/>
                    <a:pt x="4125" y="516"/>
                  </a:cubicBezTo>
                  <a:lnTo>
                    <a:pt x="4110" y="581"/>
                  </a:lnTo>
                  <a:cubicBezTo>
                    <a:pt x="4107" y="592"/>
                    <a:pt x="4114" y="604"/>
                    <a:pt x="4126" y="607"/>
                  </a:cubicBezTo>
                  <a:cubicBezTo>
                    <a:pt x="4137" y="610"/>
                    <a:pt x="4172" y="625"/>
                    <a:pt x="4176" y="648"/>
                  </a:cubicBezTo>
                  <a:cubicBezTo>
                    <a:pt x="4182" y="678"/>
                    <a:pt x="4172" y="728"/>
                    <a:pt x="4168" y="746"/>
                  </a:cubicBezTo>
                  <a:cubicBezTo>
                    <a:pt x="4167" y="750"/>
                    <a:pt x="4167" y="754"/>
                    <a:pt x="4169" y="759"/>
                  </a:cubicBezTo>
                  <a:cubicBezTo>
                    <a:pt x="4170" y="762"/>
                    <a:pt x="4203" y="853"/>
                    <a:pt x="4237" y="904"/>
                  </a:cubicBezTo>
                  <a:cubicBezTo>
                    <a:pt x="4267" y="949"/>
                    <a:pt x="4325" y="1110"/>
                    <a:pt x="4333" y="1207"/>
                  </a:cubicBezTo>
                  <a:cubicBezTo>
                    <a:pt x="4334" y="1226"/>
                    <a:pt x="4337" y="1253"/>
                    <a:pt x="4342" y="1288"/>
                  </a:cubicBezTo>
                  <a:cubicBezTo>
                    <a:pt x="4343" y="1296"/>
                    <a:pt x="4349" y="1303"/>
                    <a:pt x="4357" y="1306"/>
                  </a:cubicBezTo>
                  <a:lnTo>
                    <a:pt x="4708" y="1432"/>
                  </a:lnTo>
                  <a:lnTo>
                    <a:pt x="4707" y="1433"/>
                  </a:lnTo>
                  <a:cubicBezTo>
                    <a:pt x="4704" y="1441"/>
                    <a:pt x="4705" y="1451"/>
                    <a:pt x="4712" y="1458"/>
                  </a:cubicBezTo>
                  <a:cubicBezTo>
                    <a:pt x="4719" y="1464"/>
                    <a:pt x="4729" y="1466"/>
                    <a:pt x="4737" y="1462"/>
                  </a:cubicBezTo>
                  <a:cubicBezTo>
                    <a:pt x="4742" y="1460"/>
                    <a:pt x="4766" y="1449"/>
                    <a:pt x="4795" y="1446"/>
                  </a:cubicBezTo>
                  <a:cubicBezTo>
                    <a:pt x="4806" y="1445"/>
                    <a:pt x="4815" y="1443"/>
                    <a:pt x="4824" y="1442"/>
                  </a:cubicBezTo>
                  <a:cubicBezTo>
                    <a:pt x="4829" y="1441"/>
                    <a:pt x="4835" y="1440"/>
                    <a:pt x="4840" y="1440"/>
                  </a:cubicBezTo>
                  <a:lnTo>
                    <a:pt x="4842" y="1451"/>
                  </a:lnTo>
                  <a:cubicBezTo>
                    <a:pt x="4844" y="1460"/>
                    <a:pt x="4852" y="1468"/>
                    <a:pt x="4862" y="1468"/>
                  </a:cubicBezTo>
                  <a:cubicBezTo>
                    <a:pt x="4882" y="1470"/>
                    <a:pt x="4905" y="1475"/>
                    <a:pt x="4911" y="1479"/>
                  </a:cubicBezTo>
                  <a:cubicBezTo>
                    <a:pt x="4913" y="1481"/>
                    <a:pt x="4913" y="1490"/>
                    <a:pt x="4910" y="1499"/>
                  </a:cubicBezTo>
                  <a:cubicBezTo>
                    <a:pt x="4910" y="1501"/>
                    <a:pt x="4909" y="1504"/>
                    <a:pt x="4907" y="1507"/>
                  </a:cubicBezTo>
                  <a:cubicBezTo>
                    <a:pt x="4901" y="1525"/>
                    <a:pt x="4895" y="1542"/>
                    <a:pt x="4894" y="1557"/>
                  </a:cubicBezTo>
                  <a:cubicBezTo>
                    <a:pt x="4893" y="1559"/>
                    <a:pt x="4888" y="1564"/>
                    <a:pt x="4885" y="1567"/>
                  </a:cubicBezTo>
                  <a:cubicBezTo>
                    <a:pt x="4878" y="1575"/>
                    <a:pt x="4869" y="1584"/>
                    <a:pt x="4865" y="1597"/>
                  </a:cubicBezTo>
                  <a:cubicBezTo>
                    <a:pt x="4862" y="1598"/>
                    <a:pt x="4858" y="1598"/>
                    <a:pt x="4854" y="1599"/>
                  </a:cubicBezTo>
                  <a:lnTo>
                    <a:pt x="4849" y="1600"/>
                  </a:lnTo>
                  <a:cubicBezTo>
                    <a:pt x="4775" y="1612"/>
                    <a:pt x="4759" y="1601"/>
                    <a:pt x="4757" y="1599"/>
                  </a:cubicBezTo>
                  <a:cubicBezTo>
                    <a:pt x="4751" y="1593"/>
                    <a:pt x="4745" y="1587"/>
                    <a:pt x="4740" y="1582"/>
                  </a:cubicBezTo>
                  <a:cubicBezTo>
                    <a:pt x="4726" y="1566"/>
                    <a:pt x="4713" y="1553"/>
                    <a:pt x="4696" y="1543"/>
                  </a:cubicBezTo>
                  <a:cubicBezTo>
                    <a:pt x="4694" y="1542"/>
                    <a:pt x="4691" y="1540"/>
                    <a:pt x="4688" y="1538"/>
                  </a:cubicBezTo>
                  <a:cubicBezTo>
                    <a:pt x="4682" y="1535"/>
                    <a:pt x="4676" y="1535"/>
                    <a:pt x="4670" y="1537"/>
                  </a:cubicBezTo>
                  <a:cubicBezTo>
                    <a:pt x="4664" y="1539"/>
                    <a:pt x="4659" y="1543"/>
                    <a:pt x="4657" y="1549"/>
                  </a:cubicBezTo>
                  <a:lnTo>
                    <a:pt x="4656" y="1550"/>
                  </a:lnTo>
                  <a:lnTo>
                    <a:pt x="4401" y="1477"/>
                  </a:lnTo>
                  <a:cubicBezTo>
                    <a:pt x="4394" y="1474"/>
                    <a:pt x="4386" y="1476"/>
                    <a:pt x="4380" y="1481"/>
                  </a:cubicBezTo>
                  <a:cubicBezTo>
                    <a:pt x="4374" y="1486"/>
                    <a:pt x="4372" y="1494"/>
                    <a:pt x="4373" y="1501"/>
                  </a:cubicBezTo>
                  <a:cubicBezTo>
                    <a:pt x="4385" y="1582"/>
                    <a:pt x="4395" y="1645"/>
                    <a:pt x="4395" y="1645"/>
                  </a:cubicBezTo>
                  <a:cubicBezTo>
                    <a:pt x="4397" y="1653"/>
                    <a:pt x="4402" y="1660"/>
                    <a:pt x="4409" y="1663"/>
                  </a:cubicBezTo>
                  <a:cubicBezTo>
                    <a:pt x="4555" y="1720"/>
                    <a:pt x="4797" y="1818"/>
                    <a:pt x="4825" y="1841"/>
                  </a:cubicBezTo>
                  <a:cubicBezTo>
                    <a:pt x="4826" y="1842"/>
                    <a:pt x="4827" y="1842"/>
                    <a:pt x="4828" y="1843"/>
                  </a:cubicBezTo>
                  <a:cubicBezTo>
                    <a:pt x="4831" y="1844"/>
                    <a:pt x="4893" y="1884"/>
                    <a:pt x="4876" y="1995"/>
                  </a:cubicBezTo>
                  <a:lnTo>
                    <a:pt x="4730" y="2745"/>
                  </a:lnTo>
                  <a:cubicBezTo>
                    <a:pt x="4715" y="2786"/>
                    <a:pt x="4710" y="2867"/>
                    <a:pt x="4792" y="2902"/>
                  </a:cubicBezTo>
                  <a:cubicBezTo>
                    <a:pt x="4865" y="2934"/>
                    <a:pt x="4884" y="2948"/>
                    <a:pt x="4949" y="2997"/>
                  </a:cubicBezTo>
                  <a:cubicBezTo>
                    <a:pt x="4953" y="3000"/>
                    <a:pt x="4958" y="3002"/>
                    <a:pt x="4963" y="3002"/>
                  </a:cubicBezTo>
                  <a:lnTo>
                    <a:pt x="5176" y="3002"/>
                  </a:lnTo>
                  <a:lnTo>
                    <a:pt x="5428" y="3302"/>
                  </a:lnTo>
                  <a:cubicBezTo>
                    <a:pt x="5433" y="3307"/>
                    <a:pt x="5441" y="3310"/>
                    <a:pt x="5448" y="3309"/>
                  </a:cubicBezTo>
                  <a:cubicBezTo>
                    <a:pt x="5456" y="3308"/>
                    <a:pt x="5462" y="3303"/>
                    <a:pt x="5466" y="3296"/>
                  </a:cubicBezTo>
                  <a:lnTo>
                    <a:pt x="6592" y="2077"/>
                  </a:lnTo>
                  <a:lnTo>
                    <a:pt x="7251" y="2355"/>
                  </a:lnTo>
                  <a:cubicBezTo>
                    <a:pt x="7261" y="2359"/>
                    <a:pt x="7273" y="2355"/>
                    <a:pt x="7279" y="2346"/>
                  </a:cubicBezTo>
                  <a:lnTo>
                    <a:pt x="8208" y="1248"/>
                  </a:lnTo>
                  <a:lnTo>
                    <a:pt x="8280" y="1313"/>
                  </a:lnTo>
                  <a:cubicBezTo>
                    <a:pt x="8299" y="1333"/>
                    <a:pt x="8315" y="1326"/>
                    <a:pt x="8328" y="1292"/>
                  </a:cubicBezTo>
                  <a:cubicBezTo>
                    <a:pt x="8348" y="1238"/>
                    <a:pt x="8369" y="1184"/>
                    <a:pt x="8390" y="1130"/>
                  </a:cubicBezTo>
                  <a:lnTo>
                    <a:pt x="8450" y="971"/>
                  </a:lnTo>
                  <a:cubicBezTo>
                    <a:pt x="8465" y="937"/>
                    <a:pt x="8456" y="927"/>
                    <a:pt x="8424" y="943"/>
                  </a:cubicBezTo>
                  <a:cubicBezTo>
                    <a:pt x="8372" y="968"/>
                    <a:pt x="8320" y="994"/>
                    <a:pt x="8268" y="1020"/>
                  </a:cubicBezTo>
                  <a:lnTo>
                    <a:pt x="8116" y="1095"/>
                  </a:lnTo>
                  <a:cubicBezTo>
                    <a:pt x="8083" y="1110"/>
                    <a:pt x="8075" y="1127"/>
                    <a:pt x="8094" y="1145"/>
                  </a:cubicBezTo>
                  <a:lnTo>
                    <a:pt x="8179" y="1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295683" y="5721000"/>
            <a:ext cx="184150" cy="185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2324383" y="4784375"/>
            <a:ext cx="184150" cy="184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3243545" y="5124100"/>
            <a:ext cx="184150" cy="185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024720" y="4368450"/>
            <a:ext cx="184150" cy="184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692808" y="4376387"/>
            <a:ext cx="184150" cy="184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5872445" y="4130325"/>
            <a:ext cx="184150" cy="184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6888445" y="3017487"/>
            <a:ext cx="184150" cy="184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87758" y="3848601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01  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依据产品代码</a:t>
            </a:r>
            <a:r>
              <a:rPr lang="en-US" altLang="zh-CN" b="1" dirty="0">
                <a:solidFill>
                  <a:schemeClr val="tx2"/>
                </a:solidFill>
                <a:latin typeface="+mj-ea"/>
                <a:ea typeface="+mj-ea"/>
              </a:rPr>
              <a:t/>
            </a:r>
            <a:br>
              <a:rPr lang="en-US" altLang="zh-CN" b="1" dirty="0">
                <a:solidFill>
                  <a:schemeClr val="tx2"/>
                </a:solidFill>
                <a:latin typeface="+mj-ea"/>
                <a:ea typeface="+mj-ea"/>
              </a:rPr>
            </a:b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修改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/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移除某项产品</a:t>
            </a:r>
            <a:endParaRPr lang="en-US" altLang="zh-CN" b="1" dirty="0" smtClean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4883" y="469178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02  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金融市场数据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/>
            </a:r>
            <a:b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</a:b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接口提供实时数据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07001" y="3967522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03  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将市场波动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/>
            </a:r>
            <a:b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</a:b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加入考虑因素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2851" y="202703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04  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为客户提供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/>
            </a:r>
            <a:b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</a:b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更加可靠的预测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2051" name="Picture 3" descr="C:\Documents and Settings\Administrator\My Documents\15067852_133712701185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r="22798"/>
          <a:stretch/>
        </p:blipFill>
        <p:spPr bwMode="auto">
          <a:xfrm>
            <a:off x="8450473" y="1126789"/>
            <a:ext cx="3494279" cy="55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832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2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2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20"/>
                            </p:stCondLst>
                            <p:childTnLst>
                              <p:par>
                                <p:cTn id="40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31 0.14699 L -3.77911E-6 -2.22222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9" y="-736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75 0.09736 L 3.74121E-6 1.24884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87" y="-488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59 0.20629 L 4.37646E-6 -1.83164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3" y="-1031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8 0.20744 L -1.97344E-6 4.50509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0" y="-1038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532 0.24213 L 4.87894E-6 4.60685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66" y="-1211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863 0.40425 L 3.24134E-6 3.01573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1" y="-20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20"/>
                            </p:stCondLst>
                            <p:childTnLst>
                              <p:par>
                                <p:cTn id="5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2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2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2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20" grpId="0"/>
      <p:bldP spid="2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65" y="0"/>
            <a:ext cx="6816047" cy="6861272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345853" y="1645762"/>
            <a:ext cx="4911772" cy="968873"/>
          </a:xfrm>
          <a:effectLst/>
        </p:spPr>
        <p:txBody>
          <a:bodyPr/>
          <a:lstStyle/>
          <a:p>
            <a:pPr algn="dist"/>
            <a:r>
              <a:rPr lang="zh-CN" altLang="en-US" sz="9000" b="1" dirty="0" smtClean="0">
                <a:solidFill>
                  <a:srgbClr val="F8F8F8"/>
                </a:solidFill>
                <a:latin typeface="+mj-ea"/>
              </a:rPr>
              <a:t>谢谢大家</a:t>
            </a:r>
            <a:r>
              <a:rPr lang="en-US" altLang="zh-CN" sz="9000" b="1" dirty="0" smtClean="0">
                <a:solidFill>
                  <a:srgbClr val="F8F8F8"/>
                </a:solidFill>
                <a:latin typeface="+mj-ea"/>
              </a:rPr>
              <a:t>!</a:t>
            </a:r>
            <a:endParaRPr lang="zh-CN" sz="90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3885" y="2865054"/>
            <a:ext cx="385175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8F8F8"/>
                </a:solidFill>
                <a:latin typeface="微软雅黑"/>
                <a:ea typeface="微软雅黑"/>
              </a:rPr>
              <a:t>制作人：徐嘉昌</a:t>
            </a:r>
            <a:endParaRPr lang="zh-CN" altLang="en-US" sz="20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796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923">
        <p:blinds dir="vert"/>
      </p:transition>
    </mc:Choice>
    <mc:Fallback xmlns="">
      <p:transition spd="slow" advTm="2923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227 1.26735E-6 L -0.64221 1.2673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221 1.26735E-6 L -0.05504 1.2673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5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12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UAD 307 Template" id="{1D4E64C5-0A81-A041-AA50-071D903DA818}" vid="{3E6D7ED1-8418-3148-BE09-DDDD34488A3D}"/>
    </a:ext>
  </a:extLst>
</a:theme>
</file>

<file path=ppt/theme/theme2.xml><?xml version="1.0" encoding="utf-8"?>
<a:theme xmlns:a="http://schemas.openxmlformats.org/drawingml/2006/main" name="清风素材1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UAD 307 Template" id="{1D4E64C5-0A81-A041-AA50-071D903DA818}" vid="{F43F81B4-AA7E-1E47-B72E-781E2CF56F6F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Annual Report (Red)</Template>
  <TotalTime>52</TotalTime>
  <Pages>0</Pages>
  <Words>151</Words>
  <Characters>0</Characters>
  <Application>Microsoft Macintosh PowerPoint</Application>
  <DocSecurity>0</DocSecurity>
  <PresentationFormat>Custom</PresentationFormat>
  <Lines>0</Lines>
  <Paragraphs>38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Microsoft YaHei</vt:lpstr>
      <vt:lpstr>仿宋_GB2312</vt:lpstr>
      <vt:lpstr>宋体</vt:lpstr>
      <vt:lpstr>微软雅黑</vt:lpstr>
      <vt:lpstr>清风素材 https://12sc.taobao.com/</vt:lpstr>
      <vt:lpstr>清风素材1 https://12sc.taobao.com/</vt:lpstr>
      <vt:lpstr>产品展示 投资组合收益计算器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谢谢大家!</vt:lpstr>
    </vt:vector>
  </TitlesOfParts>
  <Company/>
  <LinksUpToDate>false</LinksUpToDate>
  <CharactersWithSpaces>0</CharactersWithSpaces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工作汇报年终总结PPT模板</dc:title>
  <dc:subject>哎呀小小草</dc:subject>
  <dc:creator>Jiachang Xu</dc:creator>
  <cp:keywords>https://800sucai.taobao.com</cp:keywords>
  <dc:description>https://800sucai.taobao.com</dc:description>
  <cp:lastModifiedBy>Jiachang Xu</cp:lastModifiedBy>
  <cp:revision>9</cp:revision>
  <dcterms:created xsi:type="dcterms:W3CDTF">2017-07-13T07:44:12Z</dcterms:created>
  <dcterms:modified xsi:type="dcterms:W3CDTF">2017-07-14T03:19:14Z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