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FA6379-9D6C-3545-AF07-8DA02F79F8C9}" v="41" dt="2019-12-07T20:51:51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554"/>
  </p:normalViewPr>
  <p:slideViewPr>
    <p:cSldViewPr snapToGrid="0" snapToObjects="1">
      <p:cViewPr>
        <p:scale>
          <a:sx n="195" d="100"/>
          <a:sy n="195" d="100"/>
        </p:scale>
        <p:origin x="-2880" y="-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u Java" userId="581ec6a09a44506a" providerId="LiveId" clId="{C7FA6379-9D6C-3545-AF07-8DA02F79F8C9}"/>
    <pc:docChg chg="undo modSld">
      <pc:chgData name="Hsu Java" userId="581ec6a09a44506a" providerId="LiveId" clId="{C7FA6379-9D6C-3545-AF07-8DA02F79F8C9}" dt="2019-12-07T20:59:14.403" v="525" actId="1038"/>
      <pc:docMkLst>
        <pc:docMk/>
      </pc:docMkLst>
      <pc:sldChg chg="addSp modSp">
        <pc:chgData name="Hsu Java" userId="581ec6a09a44506a" providerId="LiveId" clId="{C7FA6379-9D6C-3545-AF07-8DA02F79F8C9}" dt="2019-12-07T20:59:14.403" v="525" actId="1038"/>
        <pc:sldMkLst>
          <pc:docMk/>
          <pc:sldMk cId="863625658" sldId="256"/>
        </pc:sldMkLst>
        <pc:spChg chg="mod">
          <ac:chgData name="Hsu Java" userId="581ec6a09a44506a" providerId="LiveId" clId="{C7FA6379-9D6C-3545-AF07-8DA02F79F8C9}" dt="2019-12-07T20:46:55.891" v="237" actId="1037"/>
          <ac:spMkLst>
            <pc:docMk/>
            <pc:sldMk cId="863625658" sldId="256"/>
            <ac:spMk id="11" creationId="{DE1F59CD-846E-7A40-9A78-0B187246E643}"/>
          </ac:spMkLst>
        </pc:spChg>
        <pc:spChg chg="mod">
          <ac:chgData name="Hsu Java" userId="581ec6a09a44506a" providerId="LiveId" clId="{C7FA6379-9D6C-3545-AF07-8DA02F79F8C9}" dt="2019-12-07T20:50:06.640" v="276" actId="208"/>
          <ac:spMkLst>
            <pc:docMk/>
            <pc:sldMk cId="863625658" sldId="256"/>
            <ac:spMk id="15" creationId="{F9A15DC0-7B87-E948-B9DB-F9C071430AF4}"/>
          </ac:spMkLst>
        </pc:spChg>
        <pc:spChg chg="mod">
          <ac:chgData name="Hsu Java" userId="581ec6a09a44506a" providerId="LiveId" clId="{C7FA6379-9D6C-3545-AF07-8DA02F79F8C9}" dt="2019-12-07T20:50:23.272" v="279" actId="207"/>
          <ac:spMkLst>
            <pc:docMk/>
            <pc:sldMk cId="863625658" sldId="256"/>
            <ac:spMk id="18" creationId="{C68C56C0-407D-0349-8C21-15FF24B8F4B2}"/>
          </ac:spMkLst>
        </pc:spChg>
        <pc:spChg chg="mod">
          <ac:chgData name="Hsu Java" userId="581ec6a09a44506a" providerId="LiveId" clId="{C7FA6379-9D6C-3545-AF07-8DA02F79F8C9}" dt="2019-12-07T20:47:02.687" v="244" actId="1037"/>
          <ac:spMkLst>
            <pc:docMk/>
            <pc:sldMk cId="863625658" sldId="256"/>
            <ac:spMk id="19" creationId="{4DA1EE49-A883-7545-AC1A-D5684CE7D1FC}"/>
          </ac:spMkLst>
        </pc:spChg>
        <pc:spChg chg="mod">
          <ac:chgData name="Hsu Java" userId="581ec6a09a44506a" providerId="LiveId" clId="{C7FA6379-9D6C-3545-AF07-8DA02F79F8C9}" dt="2019-12-07T20:51:04.083" v="282" actId="208"/>
          <ac:spMkLst>
            <pc:docMk/>
            <pc:sldMk cId="863625658" sldId="256"/>
            <ac:spMk id="21" creationId="{93DB6D65-13A7-4046-8AC1-D9CD1BCD6528}"/>
          </ac:spMkLst>
        </pc:spChg>
        <pc:spChg chg="mod">
          <ac:chgData name="Hsu Java" userId="581ec6a09a44506a" providerId="LiveId" clId="{C7FA6379-9D6C-3545-AF07-8DA02F79F8C9}" dt="2019-12-07T20:51:15.755" v="283" actId="2085"/>
          <ac:spMkLst>
            <pc:docMk/>
            <pc:sldMk cId="863625658" sldId="256"/>
            <ac:spMk id="22" creationId="{3468E16A-C990-4A46-A850-C17F017B5E3A}"/>
          </ac:spMkLst>
        </pc:spChg>
        <pc:spChg chg="mod">
          <ac:chgData name="Hsu Java" userId="581ec6a09a44506a" providerId="LiveId" clId="{C7FA6379-9D6C-3545-AF07-8DA02F79F8C9}" dt="2019-12-07T20:47:02.687" v="244" actId="1037"/>
          <ac:spMkLst>
            <pc:docMk/>
            <pc:sldMk cId="863625658" sldId="256"/>
            <ac:spMk id="29" creationId="{3AAAC54D-065B-904E-9D92-9D7505633DC3}"/>
          </ac:spMkLst>
        </pc:spChg>
        <pc:spChg chg="mod">
          <ac:chgData name="Hsu Java" userId="581ec6a09a44506a" providerId="LiveId" clId="{C7FA6379-9D6C-3545-AF07-8DA02F79F8C9}" dt="2019-12-07T20:58:11.717" v="380" actId="1037"/>
          <ac:spMkLst>
            <pc:docMk/>
            <pc:sldMk cId="863625658" sldId="256"/>
            <ac:spMk id="31" creationId="{D2EFD407-FB3F-504C-AC9E-BA6D96950B2E}"/>
          </ac:spMkLst>
        </pc:spChg>
        <pc:spChg chg="mod">
          <ac:chgData name="Hsu Java" userId="581ec6a09a44506a" providerId="LiveId" clId="{C7FA6379-9D6C-3545-AF07-8DA02F79F8C9}" dt="2019-12-07T20:58:11.717" v="380" actId="1037"/>
          <ac:spMkLst>
            <pc:docMk/>
            <pc:sldMk cId="863625658" sldId="256"/>
            <ac:spMk id="32" creationId="{CB5ABA17-5F49-E942-B8B9-2828C6A4CE10}"/>
          </ac:spMkLst>
        </pc:spChg>
        <pc:spChg chg="mod">
          <ac:chgData name="Hsu Java" userId="581ec6a09a44506a" providerId="LiveId" clId="{C7FA6379-9D6C-3545-AF07-8DA02F79F8C9}" dt="2019-12-07T20:56:43.603" v="300" actId="1037"/>
          <ac:spMkLst>
            <pc:docMk/>
            <pc:sldMk cId="863625658" sldId="256"/>
            <ac:spMk id="33" creationId="{A8343F6B-B2D9-FD48-9FDD-D2F6442589A9}"/>
          </ac:spMkLst>
        </pc:spChg>
        <pc:spChg chg="mod">
          <ac:chgData name="Hsu Java" userId="581ec6a09a44506a" providerId="LiveId" clId="{C7FA6379-9D6C-3545-AF07-8DA02F79F8C9}" dt="2019-12-07T20:59:04.027" v="512" actId="1037"/>
          <ac:spMkLst>
            <pc:docMk/>
            <pc:sldMk cId="863625658" sldId="256"/>
            <ac:spMk id="45" creationId="{D6C68340-14A3-CF48-887C-64FCD48FB95D}"/>
          </ac:spMkLst>
        </pc:spChg>
        <pc:spChg chg="add mod">
          <ac:chgData name="Hsu Java" userId="581ec6a09a44506a" providerId="LiveId" clId="{C7FA6379-9D6C-3545-AF07-8DA02F79F8C9}" dt="2019-12-07T20:51:04.083" v="282" actId="208"/>
          <ac:spMkLst>
            <pc:docMk/>
            <pc:sldMk cId="863625658" sldId="256"/>
            <ac:spMk id="46" creationId="{47A036D0-8FCC-4040-8DD7-8E0A06467264}"/>
          </ac:spMkLst>
        </pc:spChg>
        <pc:spChg chg="add mod">
          <ac:chgData name="Hsu Java" userId="581ec6a09a44506a" providerId="LiveId" clId="{C7FA6379-9D6C-3545-AF07-8DA02F79F8C9}" dt="2019-12-07T20:51:15.755" v="283" actId="2085"/>
          <ac:spMkLst>
            <pc:docMk/>
            <pc:sldMk cId="863625658" sldId="256"/>
            <ac:spMk id="47" creationId="{9D202B56-658D-E74D-B9FC-B990F32F53A7}"/>
          </ac:spMkLst>
        </pc:spChg>
        <pc:spChg chg="mod">
          <ac:chgData name="Hsu Java" userId="581ec6a09a44506a" providerId="LiveId" clId="{C7FA6379-9D6C-3545-AF07-8DA02F79F8C9}" dt="2019-12-07T20:59:14.403" v="525" actId="1038"/>
          <ac:spMkLst>
            <pc:docMk/>
            <pc:sldMk cId="863625658" sldId="256"/>
            <ac:spMk id="49" creationId="{EDE4BF3D-CE18-204D-8010-DBF029140031}"/>
          </ac:spMkLst>
        </pc:spChg>
        <pc:spChg chg="mod">
          <ac:chgData name="Hsu Java" userId="581ec6a09a44506a" providerId="LiveId" clId="{C7FA6379-9D6C-3545-AF07-8DA02F79F8C9}" dt="2019-12-07T20:50:06.640" v="276" actId="208"/>
          <ac:spMkLst>
            <pc:docMk/>
            <pc:sldMk cId="863625658" sldId="256"/>
            <ac:spMk id="55" creationId="{CEDD601F-D4E5-084A-B3CB-C0E6950AC9C9}"/>
          </ac:spMkLst>
        </pc:spChg>
        <pc:spChg chg="mod">
          <ac:chgData name="Hsu Java" userId="581ec6a09a44506a" providerId="LiveId" clId="{C7FA6379-9D6C-3545-AF07-8DA02F79F8C9}" dt="2019-12-07T20:50:23.272" v="279" actId="207"/>
          <ac:spMkLst>
            <pc:docMk/>
            <pc:sldMk cId="863625658" sldId="256"/>
            <ac:spMk id="56" creationId="{0D8513F6-787F-3C43-A60E-DB3C82152EB6}"/>
          </ac:spMkLst>
        </pc:spChg>
        <pc:spChg chg="mod">
          <ac:chgData name="Hsu Java" userId="581ec6a09a44506a" providerId="LiveId" clId="{C7FA6379-9D6C-3545-AF07-8DA02F79F8C9}" dt="2019-12-07T20:51:04.083" v="282" actId="208"/>
          <ac:spMkLst>
            <pc:docMk/>
            <pc:sldMk cId="863625658" sldId="256"/>
            <ac:spMk id="59" creationId="{94E6C2D6-9C0C-364B-B7EA-40721906213D}"/>
          </ac:spMkLst>
        </pc:spChg>
        <pc:spChg chg="mod">
          <ac:chgData name="Hsu Java" userId="581ec6a09a44506a" providerId="LiveId" clId="{C7FA6379-9D6C-3545-AF07-8DA02F79F8C9}" dt="2019-12-07T20:51:15.755" v="283" actId="2085"/>
          <ac:spMkLst>
            <pc:docMk/>
            <pc:sldMk cId="863625658" sldId="256"/>
            <ac:spMk id="60" creationId="{33371A1F-C5A9-D549-B290-BA417E2106FE}"/>
          </ac:spMkLst>
        </pc:spChg>
        <pc:spChg chg="mod">
          <ac:chgData name="Hsu Java" userId="581ec6a09a44506a" providerId="LiveId" clId="{C7FA6379-9D6C-3545-AF07-8DA02F79F8C9}" dt="2019-12-07T19:19:11.339" v="1" actId="14100"/>
          <ac:spMkLst>
            <pc:docMk/>
            <pc:sldMk cId="863625658" sldId="256"/>
            <ac:spMk id="63" creationId="{2CAE6241-C09E-B84D-9789-797F0C718E7B}"/>
          </ac:spMkLst>
        </pc:spChg>
        <pc:spChg chg="mod">
          <ac:chgData name="Hsu Java" userId="581ec6a09a44506a" providerId="LiveId" clId="{C7FA6379-9D6C-3545-AF07-8DA02F79F8C9}" dt="2019-12-07T19:21:05.780" v="44" actId="1037"/>
          <ac:spMkLst>
            <pc:docMk/>
            <pc:sldMk cId="863625658" sldId="256"/>
            <ac:spMk id="64" creationId="{77B717DF-7B42-864B-AC93-E49C4616CD73}"/>
          </ac:spMkLst>
        </pc:spChg>
        <pc:spChg chg="mod">
          <ac:chgData name="Hsu Java" userId="581ec6a09a44506a" providerId="LiveId" clId="{C7FA6379-9D6C-3545-AF07-8DA02F79F8C9}" dt="2019-12-07T19:21:18.005" v="88" actId="1037"/>
          <ac:spMkLst>
            <pc:docMk/>
            <pc:sldMk cId="863625658" sldId="256"/>
            <ac:spMk id="65" creationId="{3A6EA855-B711-0940-BB9F-1FA5797A3193}"/>
          </ac:spMkLst>
        </pc:spChg>
        <pc:spChg chg="mod">
          <ac:chgData name="Hsu Java" userId="581ec6a09a44506a" providerId="LiveId" clId="{C7FA6379-9D6C-3545-AF07-8DA02F79F8C9}" dt="2019-12-07T19:22:33.854" v="95" actId="1038"/>
          <ac:spMkLst>
            <pc:docMk/>
            <pc:sldMk cId="863625658" sldId="256"/>
            <ac:spMk id="68" creationId="{540F612D-BA9E-0A48-86EA-3FA74B785904}"/>
          </ac:spMkLst>
        </pc:spChg>
        <pc:spChg chg="add mod">
          <ac:chgData name="Hsu Java" userId="581ec6a09a44506a" providerId="LiveId" clId="{C7FA6379-9D6C-3545-AF07-8DA02F79F8C9}" dt="2019-12-07T20:47:02.687" v="244" actId="1037"/>
          <ac:spMkLst>
            <pc:docMk/>
            <pc:sldMk cId="863625658" sldId="256"/>
            <ac:spMk id="72" creationId="{591F56E2-26B7-4049-8297-1D3BADCA1C3D}"/>
          </ac:spMkLst>
        </pc:spChg>
        <pc:spChg chg="add mod">
          <ac:chgData name="Hsu Java" userId="581ec6a09a44506a" providerId="LiveId" clId="{C7FA6379-9D6C-3545-AF07-8DA02F79F8C9}" dt="2019-12-07T20:47:02.687" v="244" actId="1037"/>
          <ac:spMkLst>
            <pc:docMk/>
            <pc:sldMk cId="863625658" sldId="256"/>
            <ac:spMk id="73" creationId="{32F9DFAC-8C25-1942-A89F-7BD7B374FEEA}"/>
          </ac:spMkLst>
        </pc:spChg>
        <pc:spChg chg="add mod">
          <ac:chgData name="Hsu Java" userId="581ec6a09a44506a" providerId="LiveId" clId="{C7FA6379-9D6C-3545-AF07-8DA02F79F8C9}" dt="2019-12-07T20:50:06.640" v="276" actId="208"/>
          <ac:spMkLst>
            <pc:docMk/>
            <pc:sldMk cId="863625658" sldId="256"/>
            <ac:spMk id="74" creationId="{6A0B0DE8-B68D-5144-B2C3-CBE08A862DB6}"/>
          </ac:spMkLst>
        </pc:spChg>
        <pc:spChg chg="add mod">
          <ac:chgData name="Hsu Java" userId="581ec6a09a44506a" providerId="LiveId" clId="{C7FA6379-9D6C-3545-AF07-8DA02F79F8C9}" dt="2019-12-07T20:50:23.272" v="279" actId="207"/>
          <ac:spMkLst>
            <pc:docMk/>
            <pc:sldMk cId="863625658" sldId="256"/>
            <ac:spMk id="75" creationId="{205EFC3E-7F15-2342-82F0-032CFEE9C508}"/>
          </ac:spMkLst>
        </pc:spChg>
        <pc:spChg chg="add mod">
          <ac:chgData name="Hsu Java" userId="581ec6a09a44506a" providerId="LiveId" clId="{C7FA6379-9D6C-3545-AF07-8DA02F79F8C9}" dt="2019-12-07T20:58:24.460" v="413" actId="1038"/>
          <ac:spMkLst>
            <pc:docMk/>
            <pc:sldMk cId="863625658" sldId="256"/>
            <ac:spMk id="76" creationId="{B718A7B7-717F-8449-92E0-8E8981CA0352}"/>
          </ac:spMkLst>
        </pc:spChg>
        <pc:spChg chg="add mod">
          <ac:chgData name="Hsu Java" userId="581ec6a09a44506a" providerId="LiveId" clId="{C7FA6379-9D6C-3545-AF07-8DA02F79F8C9}" dt="2019-12-07T20:58:24.460" v="413" actId="1038"/>
          <ac:spMkLst>
            <pc:docMk/>
            <pc:sldMk cId="863625658" sldId="256"/>
            <ac:spMk id="77" creationId="{4F90D272-B511-764C-98FB-12B3CD32E616}"/>
          </ac:spMkLst>
        </pc:spChg>
        <pc:spChg chg="add mod">
          <ac:chgData name="Hsu Java" userId="581ec6a09a44506a" providerId="LiveId" clId="{C7FA6379-9D6C-3545-AF07-8DA02F79F8C9}" dt="2019-12-07T20:48:14.177" v="264" actId="20577"/>
          <ac:spMkLst>
            <pc:docMk/>
            <pc:sldMk cId="863625658" sldId="256"/>
            <ac:spMk id="78" creationId="{B4283A39-1AAB-FE43-B167-D0EEA79365CA}"/>
          </ac:spMkLst>
        </pc:spChg>
        <pc:spChg chg="add mod">
          <ac:chgData name="Hsu Java" userId="581ec6a09a44506a" providerId="LiveId" clId="{C7FA6379-9D6C-3545-AF07-8DA02F79F8C9}" dt="2019-12-07T20:58:56.938" v="488" actId="1038"/>
          <ac:spMkLst>
            <pc:docMk/>
            <pc:sldMk cId="863625658" sldId="256"/>
            <ac:spMk id="79" creationId="{14B0F10F-E531-694F-AB6A-91361286388B}"/>
          </ac:spMkLst>
        </pc:spChg>
        <pc:spChg chg="add mod">
          <ac:chgData name="Hsu Java" userId="581ec6a09a44506a" providerId="LiveId" clId="{C7FA6379-9D6C-3545-AF07-8DA02F79F8C9}" dt="2019-12-07T20:58:11.717" v="380" actId="1037"/>
          <ac:spMkLst>
            <pc:docMk/>
            <pc:sldMk cId="863625658" sldId="256"/>
            <ac:spMk id="80" creationId="{4A58232E-E6E4-1A4A-BE06-44ED39176819}"/>
          </ac:spMkLst>
        </pc:spChg>
        <pc:spChg chg="add mod">
          <ac:chgData name="Hsu Java" userId="581ec6a09a44506a" providerId="LiveId" clId="{C7FA6379-9D6C-3545-AF07-8DA02F79F8C9}" dt="2019-12-07T20:51:56.383" v="285" actId="1076"/>
          <ac:spMkLst>
            <pc:docMk/>
            <pc:sldMk cId="863625658" sldId="256"/>
            <ac:spMk id="81" creationId="{8C51041F-33B6-DA49-A1F6-5CE69D8B119A}"/>
          </ac:spMkLst>
        </pc:spChg>
        <pc:cxnChg chg="mod">
          <ac:chgData name="Hsu Java" userId="581ec6a09a44506a" providerId="LiveId" clId="{C7FA6379-9D6C-3545-AF07-8DA02F79F8C9}" dt="2019-12-07T20:46:55.891" v="237" actId="1037"/>
          <ac:cxnSpMkLst>
            <pc:docMk/>
            <pc:sldMk cId="863625658" sldId="256"/>
            <ac:cxnSpMk id="14" creationId="{B2A7FD04-453B-7E4D-BF1C-010BD7445EFF}"/>
          </ac:cxnSpMkLst>
        </pc:cxnChg>
        <pc:cxnChg chg="mod">
          <ac:chgData name="Hsu Java" userId="581ec6a09a44506a" providerId="LiveId" clId="{C7FA6379-9D6C-3545-AF07-8DA02F79F8C9}" dt="2019-12-07T20:47:02.687" v="244" actId="1037"/>
          <ac:cxnSpMkLst>
            <pc:docMk/>
            <pc:sldMk cId="863625658" sldId="256"/>
            <ac:cxnSpMk id="20" creationId="{DC281348-98D7-0F45-A692-155EAF593B81}"/>
          </ac:cxnSpMkLst>
        </pc:cxnChg>
        <pc:cxnChg chg="mod">
          <ac:chgData name="Hsu Java" userId="581ec6a09a44506a" providerId="LiveId" clId="{C7FA6379-9D6C-3545-AF07-8DA02F79F8C9}" dt="2019-12-07T20:47:02.687" v="244" actId="1037"/>
          <ac:cxnSpMkLst>
            <pc:docMk/>
            <pc:sldMk cId="863625658" sldId="256"/>
            <ac:cxnSpMk id="30" creationId="{5AAA3FC3-55D0-FE4A-91B0-794526D4715B}"/>
          </ac:cxnSpMkLst>
        </pc:cxnChg>
        <pc:cxnChg chg="mod">
          <ac:chgData name="Hsu Java" userId="581ec6a09a44506a" providerId="LiveId" clId="{C7FA6379-9D6C-3545-AF07-8DA02F79F8C9}" dt="2019-12-07T20:56:43.603" v="300" actId="1037"/>
          <ac:cxnSpMkLst>
            <pc:docMk/>
            <pc:sldMk cId="863625658" sldId="256"/>
            <ac:cxnSpMk id="34" creationId="{49B18352-BD12-DE49-9402-C627E84A6F5F}"/>
          </ac:cxnSpMkLst>
        </pc:cxnChg>
        <pc:cxnChg chg="mod">
          <ac:chgData name="Hsu Java" userId="581ec6a09a44506a" providerId="LiveId" clId="{C7FA6379-9D6C-3545-AF07-8DA02F79F8C9}" dt="2019-12-07T20:59:04.027" v="512" actId="1037"/>
          <ac:cxnSpMkLst>
            <pc:docMk/>
            <pc:sldMk cId="863625658" sldId="256"/>
            <ac:cxnSpMk id="42" creationId="{412B285C-AB20-0A4B-8D2E-15DCFDF93CBF}"/>
          </ac:cxnSpMkLst>
        </pc:cxnChg>
        <pc:cxnChg chg="add mod">
          <ac:chgData name="Hsu Java" userId="581ec6a09a44506a" providerId="LiveId" clId="{C7FA6379-9D6C-3545-AF07-8DA02F79F8C9}" dt="2019-12-07T19:21:59.980" v="92" actId="1076"/>
          <ac:cxnSpMkLst>
            <pc:docMk/>
            <pc:sldMk cId="863625658" sldId="256"/>
            <ac:cxnSpMk id="44" creationId="{8B95D1E9-B29F-0D4D-9A70-7E41DEC4B1BE}"/>
          </ac:cxnSpMkLst>
        </pc:cxnChg>
        <pc:cxnChg chg="mod">
          <ac:chgData name="Hsu Java" userId="581ec6a09a44506a" providerId="LiveId" clId="{C7FA6379-9D6C-3545-AF07-8DA02F79F8C9}" dt="2019-12-07T20:59:14.403" v="525" actId="1038"/>
          <ac:cxnSpMkLst>
            <pc:docMk/>
            <pc:sldMk cId="863625658" sldId="256"/>
            <ac:cxnSpMk id="48" creationId="{19BF9A2D-6641-2C48-8A8E-41F93A74F6AC}"/>
          </ac:cxnSpMkLst>
        </pc:cxnChg>
        <pc:cxnChg chg="mod">
          <ac:chgData name="Hsu Java" userId="581ec6a09a44506a" providerId="LiveId" clId="{C7FA6379-9D6C-3545-AF07-8DA02F79F8C9}" dt="2019-12-07T19:34:43.382" v="101" actId="14100"/>
          <ac:cxnSpMkLst>
            <pc:docMk/>
            <pc:sldMk cId="863625658" sldId="256"/>
            <ac:cxnSpMk id="50" creationId="{79E7C3F2-DDC8-CD4E-9933-3DDC2A39EBD5}"/>
          </ac:cxnSpMkLst>
        </pc:cxnChg>
        <pc:cxnChg chg="mod">
          <ac:chgData name="Hsu Java" userId="581ec6a09a44506a" providerId="LiveId" clId="{C7FA6379-9D6C-3545-AF07-8DA02F79F8C9}" dt="2019-12-07T19:25:04.183" v="99" actId="1037"/>
          <ac:cxnSpMkLst>
            <pc:docMk/>
            <pc:sldMk cId="863625658" sldId="256"/>
            <ac:cxnSpMk id="54" creationId="{53E67791-787B-B64A-AB84-EA3F7E1C26C1}"/>
          </ac:cxnSpMkLst>
        </pc:cxnChg>
        <pc:cxnChg chg="mod">
          <ac:chgData name="Hsu Java" userId="581ec6a09a44506a" providerId="LiveId" clId="{C7FA6379-9D6C-3545-AF07-8DA02F79F8C9}" dt="2019-12-07T19:21:51.211" v="90" actId="1037"/>
          <ac:cxnSpMkLst>
            <pc:docMk/>
            <pc:sldMk cId="863625658" sldId="256"/>
            <ac:cxnSpMk id="58" creationId="{57E72A39-39A1-CA4C-BADC-DC35E5641903}"/>
          </ac:cxnSpMkLst>
        </pc:cxnChg>
        <pc:cxnChg chg="mod">
          <ac:chgData name="Hsu Java" userId="581ec6a09a44506a" providerId="LiveId" clId="{C7FA6379-9D6C-3545-AF07-8DA02F79F8C9}" dt="2019-12-07T19:21:51.211" v="90" actId="1037"/>
          <ac:cxnSpMkLst>
            <pc:docMk/>
            <pc:sldMk cId="863625658" sldId="256"/>
            <ac:cxnSpMk id="62" creationId="{D919C092-AD7D-C84C-83E1-D6F5EC22301B}"/>
          </ac:cxnSpMkLst>
        </pc:cxnChg>
        <pc:cxnChg chg="mod">
          <ac:chgData name="Hsu Java" userId="581ec6a09a44506a" providerId="LiveId" clId="{C7FA6379-9D6C-3545-AF07-8DA02F79F8C9}" dt="2019-12-07T19:24:04.205" v="96" actId="1035"/>
          <ac:cxnSpMkLst>
            <pc:docMk/>
            <pc:sldMk cId="863625658" sldId="256"/>
            <ac:cxnSpMk id="66" creationId="{BB10124F-A6CE-E84E-AEC7-07EECE40DAB7}"/>
          </ac:cxnSpMkLst>
        </pc:cxnChg>
        <pc:cxnChg chg="mod">
          <ac:chgData name="Hsu Java" userId="581ec6a09a44506a" providerId="LiveId" clId="{C7FA6379-9D6C-3545-AF07-8DA02F79F8C9}" dt="2019-12-07T19:21:18.005" v="88" actId="1037"/>
          <ac:cxnSpMkLst>
            <pc:docMk/>
            <pc:sldMk cId="863625658" sldId="256"/>
            <ac:cxnSpMk id="67" creationId="{8B6EFFE1-5F2B-3149-A79C-FE51FFE8BCDC}"/>
          </ac:cxnSpMkLst>
        </pc:cxnChg>
        <pc:cxnChg chg="mod">
          <ac:chgData name="Hsu Java" userId="581ec6a09a44506a" providerId="LiveId" clId="{C7FA6379-9D6C-3545-AF07-8DA02F79F8C9}" dt="2019-12-07T06:12:14.744" v="0" actId="1037"/>
          <ac:cxnSpMkLst>
            <pc:docMk/>
            <pc:sldMk cId="863625658" sldId="256"/>
            <ac:cxnSpMk id="69" creationId="{A3240B8E-5400-B84E-877F-BA2B50BE62E4}"/>
          </ac:cxnSpMkLst>
        </pc:cxnChg>
        <pc:cxnChg chg="add mod">
          <ac:chgData name="Hsu Java" userId="581ec6a09a44506a" providerId="LiveId" clId="{C7FA6379-9D6C-3545-AF07-8DA02F79F8C9}" dt="2019-12-07T20:46:02.732" v="210" actId="1037"/>
          <ac:cxnSpMkLst>
            <pc:docMk/>
            <pc:sldMk cId="863625658" sldId="256"/>
            <ac:cxnSpMk id="71" creationId="{D183CEC1-AE01-0E4A-A273-0B7A3DBDBF6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F2DB-C6D3-6C41-B3DC-81D3A2E83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87392-222A-F34F-8D7A-25E384710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6DB9F-6E19-0143-80F0-1639D1D8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6245-3355-ED47-B7B9-3F34C46DAE66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A28FE-C5B2-0E41-B706-946F1264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CCC39-68EC-924C-829B-7387BE8A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311F-1050-DD48-B589-C1CC48C1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2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E30C-EEFE-CB40-B715-AFB9DA6C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06053-BA0E-554F-8350-4E0775E06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590CF-FC61-C14A-ABA2-F9D9F6B1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6245-3355-ED47-B7B9-3F34C46DAE66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9E995-05E3-294A-BEDC-F6740494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EF0CB-A2CA-8046-8408-0738F8FD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311F-1050-DD48-B589-C1CC48C1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5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2C37F-FD6C-AA4D-B003-08B83F073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AE101-C01C-C54A-89EF-DDE473300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EC0F1-B3CA-E74C-95E6-96FC256B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6245-3355-ED47-B7B9-3F34C46DAE66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E3CFF-5768-5F4B-92E2-BE4F4327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DF04E-2893-F342-A0B6-3FCF8D69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311F-1050-DD48-B589-C1CC48C1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5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0328-47BB-B642-86A8-CD8F3FD9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A98E2-A6C1-2A46-8682-06A7C00B3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B0703-2175-674D-9819-B2045BE8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6245-3355-ED47-B7B9-3F34C46DAE66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6B7AC-8D3F-244D-A306-B89447A3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E149A-795A-9148-BC42-AA41C970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311F-1050-DD48-B589-C1CC48C1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9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BC95-1985-B849-A5BE-EC939EEE1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2081B-CB20-0F4A-B4AA-DB1A3C7E2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8316E-99B0-094F-B52E-4474D29E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6245-3355-ED47-B7B9-3F34C46DAE66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8322D-A072-BA4C-B3C4-E8DA46E7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5D8DB-EAF0-6247-B77F-768224F7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311F-1050-DD48-B589-C1CC48C1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3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FD66-512B-0843-80BC-58258F89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38310-B18C-424E-B93C-E406016A3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30497-9ED2-9C4B-8700-78012DE6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5AB85-76F9-3C4D-BA18-FBBB38A0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6245-3355-ED47-B7B9-3F34C46DAE66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59ED0-05C2-BF45-BE49-C04FD39A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D801A-2ED9-8D44-8B02-C414B3F8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311F-1050-DD48-B589-C1CC48C1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6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90FB-2BCC-8C46-83FD-8783737B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0CEFE-35C5-1348-B6CD-0922B2E0F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C932D-13A3-4C4F-981E-FDD91C68B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37ED5-0EED-BA48-AE39-273080E71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610DB-5DE8-564F-B501-2C6C6152C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AE079-9CDA-0E49-95A2-DD46A223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6245-3355-ED47-B7B9-3F34C46DAE66}" type="datetimeFigureOut">
              <a:rPr lang="en-US" smtClean="0"/>
              <a:t>12/7/19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6A96C6-6CA7-6B4D-B6B6-2D06B772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D1B57-858D-4B49-A122-BF0698CC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311F-1050-DD48-B589-C1CC48C1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6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3BF7-8B19-454C-82CB-BC3B98D7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60361-BC5F-AF42-A9DC-AA08B3EA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6245-3355-ED47-B7B9-3F34C46DAE66}" type="datetimeFigureOut">
              <a:rPr lang="en-US" smtClean="0"/>
              <a:t>12/7/19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3B2A6-A965-5F46-99C4-3DACE4E6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4D345-3453-174A-9E8B-AC45386D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311F-1050-DD48-B589-C1CC48C1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0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E73954-65D3-1746-A134-88E3C58D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6245-3355-ED47-B7B9-3F34C46DAE66}" type="datetimeFigureOut">
              <a:rPr lang="en-US" smtClean="0"/>
              <a:t>12/7/19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9492D-2A63-2140-AD98-E16EE711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1E8ED-5E9D-8342-96B0-F1724990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311F-1050-DD48-B589-C1CC48C1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6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5858-5E90-084B-B289-2E68B181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2FD6-3766-FD45-BB38-7263F70CB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2E635-85A9-424F-A95A-CAB17713A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E2E68-C74B-DE49-B111-0CA8EA30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6245-3355-ED47-B7B9-3F34C46DAE66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3971C-749E-784F-82D9-8137B3D9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DD75B-CA21-4E4F-8B6A-2D505246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311F-1050-DD48-B589-C1CC48C1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7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54C9-DA1E-7949-AA73-FB1E9E1D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7D848-9F84-3D42-BEBF-88853C6FA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B152D-5A28-FB42-90AC-FCF25722D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CB238-B874-FC4B-A4B6-31BBEB48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6245-3355-ED47-B7B9-3F34C46DAE66}" type="datetimeFigureOut">
              <a:rPr lang="en-US" smtClean="0"/>
              <a:t>12/7/19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2A667-892B-4E4E-8CB2-2EDA419C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CE63E-9052-5C42-97C1-DC353337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311F-1050-DD48-B589-C1CC48C1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4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4A9BF-78FC-0445-8D36-F2E4BDE07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6BE72-541D-9046-865E-2076749CE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8DCDB-730B-5046-ACAC-1424F79C7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66245-3355-ED47-B7B9-3F34C46DAE66}" type="datetimeFigureOut">
              <a:rPr lang="en-US" smtClean="0"/>
              <a:t>12/7/19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75CFB-6B1F-E640-A65F-6D379B86A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E247-1459-664B-AADE-B285E348C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2311F-1050-DD48-B589-C1CC48C1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6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C347E9-A559-2C42-B418-B9687C21D8E3}"/>
              </a:ext>
            </a:extLst>
          </p:cNvPr>
          <p:cNvCxnSpPr>
            <a:cxnSpLocks/>
          </p:cNvCxnSpPr>
          <p:nvPr/>
        </p:nvCxnSpPr>
        <p:spPr>
          <a:xfrm flipV="1">
            <a:off x="842963" y="3106104"/>
            <a:ext cx="6639877" cy="857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EA320B-C7C9-664D-ACD1-CC59A6173A45}"/>
              </a:ext>
            </a:extLst>
          </p:cNvPr>
          <p:cNvCxnSpPr/>
          <p:nvPr/>
        </p:nvCxnSpPr>
        <p:spPr>
          <a:xfrm>
            <a:off x="842963" y="2900363"/>
            <a:ext cx="0" cy="2143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AADFE6-6A4E-3F4C-AB2C-353125F41786}"/>
                  </a:ext>
                </a:extLst>
              </p:cNvPr>
              <p:cNvSpPr txBox="1"/>
              <p:nvPr/>
            </p:nvSpPr>
            <p:spPr>
              <a:xfrm>
                <a:off x="626526" y="3139440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AADFE6-6A4E-3F4C-AB2C-353125F41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26" y="3139440"/>
                <a:ext cx="43287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1F59CD-846E-7A40-9A78-0B187246E643}"/>
                  </a:ext>
                </a:extLst>
              </p:cNvPr>
              <p:cNvSpPr txBox="1"/>
              <p:nvPr/>
            </p:nvSpPr>
            <p:spPr>
              <a:xfrm>
                <a:off x="872381" y="3139440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1F59CD-846E-7A40-9A78-0B187246E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81" y="3139440"/>
                <a:ext cx="4275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A7FD04-453B-7E4D-BF1C-010BD7445EFF}"/>
              </a:ext>
            </a:extLst>
          </p:cNvPr>
          <p:cNvCxnSpPr/>
          <p:nvPr/>
        </p:nvCxnSpPr>
        <p:spPr>
          <a:xfrm>
            <a:off x="943536" y="2900363"/>
            <a:ext cx="0" cy="2143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F9A15DC0-7B87-E948-B9DB-F9C071430AF4}"/>
              </a:ext>
            </a:extLst>
          </p:cNvPr>
          <p:cNvSpPr/>
          <p:nvPr/>
        </p:nvSpPr>
        <p:spPr>
          <a:xfrm rot="5400000">
            <a:off x="1726005" y="2117902"/>
            <a:ext cx="214313" cy="1779233"/>
          </a:xfrm>
          <a:prstGeom prst="leftBrac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8C56C0-407D-0349-8C21-15FF24B8F4B2}"/>
                  </a:ext>
                </a:extLst>
              </p:cNvPr>
              <p:cNvSpPr txBox="1"/>
              <p:nvPr/>
            </p:nvSpPr>
            <p:spPr>
              <a:xfrm>
                <a:off x="1601751" y="2506266"/>
                <a:ext cx="46281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8C56C0-407D-0349-8C21-15FF24B8F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51" y="2506266"/>
                <a:ext cx="46281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A1EE49-A883-7545-AC1A-D5684CE7D1FC}"/>
                  </a:ext>
                </a:extLst>
              </p:cNvPr>
              <p:cNvSpPr txBox="1"/>
              <p:nvPr/>
            </p:nvSpPr>
            <p:spPr>
              <a:xfrm>
                <a:off x="2639661" y="3139440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A1EE49-A883-7545-AC1A-D5684CE7D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61" y="3139440"/>
                <a:ext cx="4328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281348-98D7-0F45-A692-155EAF593B81}"/>
              </a:ext>
            </a:extLst>
          </p:cNvPr>
          <p:cNvCxnSpPr/>
          <p:nvPr/>
        </p:nvCxnSpPr>
        <p:spPr>
          <a:xfrm>
            <a:off x="2805818" y="2900363"/>
            <a:ext cx="0" cy="2143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93DB6D65-13A7-4046-8AC1-D9CD1BCD6528}"/>
              </a:ext>
            </a:extLst>
          </p:cNvPr>
          <p:cNvSpPr/>
          <p:nvPr/>
        </p:nvSpPr>
        <p:spPr>
          <a:xfrm rot="5400000">
            <a:off x="3402639" y="2303549"/>
            <a:ext cx="214314" cy="1407939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68E16A-C990-4A46-A850-C17F017B5E3A}"/>
                  </a:ext>
                </a:extLst>
              </p:cNvPr>
              <p:cNvSpPr txBox="1"/>
              <p:nvPr/>
            </p:nvSpPr>
            <p:spPr>
              <a:xfrm>
                <a:off x="3279302" y="2513172"/>
                <a:ext cx="45839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68E16A-C990-4A46-A850-C17F017B5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302" y="2513172"/>
                <a:ext cx="45839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AAAC54D-065B-904E-9D92-9D7505633DC3}"/>
                  </a:ext>
                </a:extLst>
              </p:cNvPr>
              <p:cNvSpPr txBox="1"/>
              <p:nvPr/>
            </p:nvSpPr>
            <p:spPr>
              <a:xfrm>
                <a:off x="4184574" y="3139440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AAAC54D-065B-904E-9D92-9D7505633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574" y="3139440"/>
                <a:ext cx="4328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AA3FC3-55D0-FE4A-91B0-794526D4715B}"/>
              </a:ext>
            </a:extLst>
          </p:cNvPr>
          <p:cNvCxnSpPr/>
          <p:nvPr/>
        </p:nvCxnSpPr>
        <p:spPr>
          <a:xfrm>
            <a:off x="4350731" y="2900363"/>
            <a:ext cx="0" cy="2143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Brace 30">
            <a:extLst>
              <a:ext uri="{FF2B5EF4-FFF2-40B4-BE49-F238E27FC236}">
                <a16:creationId xmlns:a16="http://schemas.microsoft.com/office/drawing/2014/main" id="{D2EFD407-FB3F-504C-AC9E-BA6D96950B2E}"/>
              </a:ext>
            </a:extLst>
          </p:cNvPr>
          <p:cNvSpPr/>
          <p:nvPr/>
        </p:nvSpPr>
        <p:spPr>
          <a:xfrm rot="5400000">
            <a:off x="4959440" y="2303549"/>
            <a:ext cx="214314" cy="1407939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B5ABA17-5F49-E942-B8B9-2828C6A4CE10}"/>
                  </a:ext>
                </a:extLst>
              </p:cNvPr>
              <p:cNvSpPr txBox="1"/>
              <p:nvPr/>
            </p:nvSpPr>
            <p:spPr>
              <a:xfrm>
                <a:off x="4836103" y="2513172"/>
                <a:ext cx="45839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B5ABA17-5F49-E942-B8B9-2828C6A4C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103" y="2513172"/>
                <a:ext cx="45839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8343F6B-B2D9-FD48-9FDD-D2F6442589A9}"/>
                  </a:ext>
                </a:extLst>
              </p:cNvPr>
              <p:cNvSpPr txBox="1"/>
              <p:nvPr/>
            </p:nvSpPr>
            <p:spPr>
              <a:xfrm>
                <a:off x="4576489" y="3139441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8343F6B-B2D9-FD48-9FDD-D2F644258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489" y="3139441"/>
                <a:ext cx="4328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9B18352-BD12-DE49-9402-C627E84A6F5F}"/>
              </a:ext>
            </a:extLst>
          </p:cNvPr>
          <p:cNvCxnSpPr/>
          <p:nvPr/>
        </p:nvCxnSpPr>
        <p:spPr>
          <a:xfrm>
            <a:off x="4742646" y="2900364"/>
            <a:ext cx="0" cy="2143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2B285C-AB20-0A4B-8D2E-15DCFDF93CBF}"/>
              </a:ext>
            </a:extLst>
          </p:cNvPr>
          <p:cNvCxnSpPr>
            <a:cxnSpLocks/>
          </p:cNvCxnSpPr>
          <p:nvPr/>
        </p:nvCxnSpPr>
        <p:spPr>
          <a:xfrm>
            <a:off x="6239355" y="2565319"/>
            <a:ext cx="0" cy="5493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6C68340-14A3-CF48-887C-64FCD48FB95D}"/>
                  </a:ext>
                </a:extLst>
              </p:cNvPr>
              <p:cNvSpPr txBox="1"/>
              <p:nvPr/>
            </p:nvSpPr>
            <p:spPr>
              <a:xfrm>
                <a:off x="6008074" y="3139440"/>
                <a:ext cx="462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6C68340-14A3-CF48-887C-64FCD48FB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074" y="3139440"/>
                <a:ext cx="46256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BF9A2D-6641-2C48-8A8E-41F93A74F6AC}"/>
              </a:ext>
            </a:extLst>
          </p:cNvPr>
          <p:cNvCxnSpPr>
            <a:cxnSpLocks/>
          </p:cNvCxnSpPr>
          <p:nvPr/>
        </p:nvCxnSpPr>
        <p:spPr>
          <a:xfrm>
            <a:off x="5234924" y="2565319"/>
            <a:ext cx="0" cy="5493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E4BF3D-CE18-204D-8010-DBF029140031}"/>
                  </a:ext>
                </a:extLst>
              </p:cNvPr>
              <p:cNvSpPr txBox="1"/>
              <p:nvPr/>
            </p:nvSpPr>
            <p:spPr>
              <a:xfrm>
                <a:off x="5003643" y="3139440"/>
                <a:ext cx="478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E4BF3D-CE18-204D-8010-DBF029140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643" y="3139440"/>
                <a:ext cx="47846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9E7C3F2-DDC8-CD4E-9933-3DDC2A39EBD5}"/>
              </a:ext>
            </a:extLst>
          </p:cNvPr>
          <p:cNvCxnSpPr>
            <a:cxnSpLocks/>
          </p:cNvCxnSpPr>
          <p:nvPr/>
        </p:nvCxnSpPr>
        <p:spPr>
          <a:xfrm flipV="1">
            <a:off x="842963" y="4343163"/>
            <a:ext cx="6639877" cy="857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DE8AF2B-3A0A-E741-B134-767127EEBB23}"/>
              </a:ext>
            </a:extLst>
          </p:cNvPr>
          <p:cNvCxnSpPr/>
          <p:nvPr/>
        </p:nvCxnSpPr>
        <p:spPr>
          <a:xfrm>
            <a:off x="842963" y="4137422"/>
            <a:ext cx="0" cy="2143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8545ED-076F-D045-954F-1C328C604D97}"/>
                  </a:ext>
                </a:extLst>
              </p:cNvPr>
              <p:cNvSpPr txBox="1"/>
              <p:nvPr/>
            </p:nvSpPr>
            <p:spPr>
              <a:xfrm>
                <a:off x="626526" y="4376499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8545ED-076F-D045-954F-1C328C604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26" y="4376499"/>
                <a:ext cx="4328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B7AF49C-A440-4849-BF59-B73029E29960}"/>
                  </a:ext>
                </a:extLst>
              </p:cNvPr>
              <p:cNvSpPr txBox="1"/>
              <p:nvPr/>
            </p:nvSpPr>
            <p:spPr>
              <a:xfrm>
                <a:off x="626526" y="4623910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B7AF49C-A440-4849-BF59-B73029E29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26" y="4623910"/>
                <a:ext cx="42755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3E67791-787B-B64A-AB84-EA3F7E1C26C1}"/>
              </a:ext>
            </a:extLst>
          </p:cNvPr>
          <p:cNvCxnSpPr/>
          <p:nvPr/>
        </p:nvCxnSpPr>
        <p:spPr>
          <a:xfrm>
            <a:off x="822402" y="4137422"/>
            <a:ext cx="0" cy="2143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 Brace 54">
            <a:extLst>
              <a:ext uri="{FF2B5EF4-FFF2-40B4-BE49-F238E27FC236}">
                <a16:creationId xmlns:a16="http://schemas.microsoft.com/office/drawing/2014/main" id="{CEDD601F-D4E5-084A-B3CB-C0E6950AC9C9}"/>
              </a:ext>
            </a:extLst>
          </p:cNvPr>
          <p:cNvSpPr/>
          <p:nvPr/>
        </p:nvSpPr>
        <p:spPr>
          <a:xfrm rot="5400000">
            <a:off x="1604871" y="3354961"/>
            <a:ext cx="214313" cy="1779233"/>
          </a:xfrm>
          <a:prstGeom prst="leftBrac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8513F6-787F-3C43-A60E-DB3C82152EB6}"/>
                  </a:ext>
                </a:extLst>
              </p:cNvPr>
              <p:cNvSpPr txBox="1"/>
              <p:nvPr/>
            </p:nvSpPr>
            <p:spPr>
              <a:xfrm>
                <a:off x="1480617" y="3743325"/>
                <a:ext cx="46281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8513F6-787F-3C43-A60E-DB3C82152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617" y="3743325"/>
                <a:ext cx="46281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8F40E7F-EA62-3E44-ABE8-8CADC8B2D249}"/>
                  </a:ext>
                </a:extLst>
              </p:cNvPr>
              <p:cNvSpPr txBox="1"/>
              <p:nvPr/>
            </p:nvSpPr>
            <p:spPr>
              <a:xfrm>
                <a:off x="2434012" y="4376499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8F40E7F-EA62-3E44-ABE8-8CADC8B2D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012" y="4376499"/>
                <a:ext cx="4328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7E72A39-39A1-CA4C-BADC-DC35E5641903}"/>
              </a:ext>
            </a:extLst>
          </p:cNvPr>
          <p:cNvCxnSpPr/>
          <p:nvPr/>
        </p:nvCxnSpPr>
        <p:spPr>
          <a:xfrm>
            <a:off x="2600169" y="4137422"/>
            <a:ext cx="0" cy="2143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Left Brace 58">
            <a:extLst>
              <a:ext uri="{FF2B5EF4-FFF2-40B4-BE49-F238E27FC236}">
                <a16:creationId xmlns:a16="http://schemas.microsoft.com/office/drawing/2014/main" id="{94E6C2D6-9C0C-364B-B7EA-40721906213D}"/>
              </a:ext>
            </a:extLst>
          </p:cNvPr>
          <p:cNvSpPr/>
          <p:nvPr/>
        </p:nvSpPr>
        <p:spPr>
          <a:xfrm rot="5400000">
            <a:off x="3196990" y="3540608"/>
            <a:ext cx="214314" cy="1407939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3371A1F-C5A9-D549-B290-BA417E2106FE}"/>
                  </a:ext>
                </a:extLst>
              </p:cNvPr>
              <p:cNvSpPr txBox="1"/>
              <p:nvPr/>
            </p:nvSpPr>
            <p:spPr>
              <a:xfrm>
                <a:off x="3073653" y="3750231"/>
                <a:ext cx="45839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3371A1F-C5A9-D549-B290-BA417E210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653" y="3750231"/>
                <a:ext cx="45839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CD2EC0-D72D-9F48-A5BA-423FBEFFE993}"/>
                  </a:ext>
                </a:extLst>
              </p:cNvPr>
              <p:cNvSpPr txBox="1"/>
              <p:nvPr/>
            </p:nvSpPr>
            <p:spPr>
              <a:xfrm>
                <a:off x="3841765" y="4376499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6CD2EC0-D72D-9F48-A5BA-423FBEFFE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765" y="4376499"/>
                <a:ext cx="43287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919C092-AD7D-C84C-83E1-D6F5EC22301B}"/>
              </a:ext>
            </a:extLst>
          </p:cNvPr>
          <p:cNvCxnSpPr/>
          <p:nvPr/>
        </p:nvCxnSpPr>
        <p:spPr>
          <a:xfrm>
            <a:off x="3996047" y="4137422"/>
            <a:ext cx="0" cy="2143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Left Brace 62">
            <a:extLst>
              <a:ext uri="{FF2B5EF4-FFF2-40B4-BE49-F238E27FC236}">
                <a16:creationId xmlns:a16="http://schemas.microsoft.com/office/drawing/2014/main" id="{2CAE6241-C09E-B84D-9789-797F0C718E7B}"/>
              </a:ext>
            </a:extLst>
          </p:cNvPr>
          <p:cNvSpPr/>
          <p:nvPr/>
        </p:nvSpPr>
        <p:spPr>
          <a:xfrm rot="5400000">
            <a:off x="4039587" y="4093890"/>
            <a:ext cx="214314" cy="30137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7B717DF-7B42-864B-AC93-E49C4616CD73}"/>
                  </a:ext>
                </a:extLst>
              </p:cNvPr>
              <p:cNvSpPr txBox="1"/>
              <p:nvPr/>
            </p:nvSpPr>
            <p:spPr>
              <a:xfrm>
                <a:off x="3970781" y="3750231"/>
                <a:ext cx="458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7B717DF-7B42-864B-AC93-E49C4616C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781" y="3750231"/>
                <a:ext cx="45839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A6EA855-B711-0940-BB9F-1FA5797A3193}"/>
                  </a:ext>
                </a:extLst>
              </p:cNvPr>
              <p:cNvSpPr txBox="1"/>
              <p:nvPr/>
            </p:nvSpPr>
            <p:spPr>
              <a:xfrm>
                <a:off x="4149169" y="4376500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A6EA855-B711-0940-BB9F-1FA5797A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169" y="4376500"/>
                <a:ext cx="43287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B10124F-A6CE-E84E-AEC7-07EECE40DAB7}"/>
              </a:ext>
            </a:extLst>
          </p:cNvPr>
          <p:cNvCxnSpPr/>
          <p:nvPr/>
        </p:nvCxnSpPr>
        <p:spPr>
          <a:xfrm>
            <a:off x="4315326" y="4125548"/>
            <a:ext cx="0" cy="2143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B6EFFE1-5F2B-3149-A79C-FE51FFE8BCDC}"/>
              </a:ext>
            </a:extLst>
          </p:cNvPr>
          <p:cNvCxnSpPr>
            <a:cxnSpLocks/>
          </p:cNvCxnSpPr>
          <p:nvPr/>
        </p:nvCxnSpPr>
        <p:spPr>
          <a:xfrm>
            <a:off x="4310405" y="3802378"/>
            <a:ext cx="0" cy="5493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0F612D-BA9E-0A48-86EA-3FA74B785904}"/>
                  </a:ext>
                </a:extLst>
              </p:cNvPr>
              <p:cNvSpPr txBox="1"/>
              <p:nvPr/>
            </p:nvSpPr>
            <p:spPr>
              <a:xfrm>
                <a:off x="4114748" y="4770595"/>
                <a:ext cx="462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0F612D-BA9E-0A48-86EA-3FA74B785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748" y="4770595"/>
                <a:ext cx="46256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3240B8E-5400-B84E-877F-BA2B50BE62E4}"/>
              </a:ext>
            </a:extLst>
          </p:cNvPr>
          <p:cNvCxnSpPr>
            <a:cxnSpLocks/>
          </p:cNvCxnSpPr>
          <p:nvPr/>
        </p:nvCxnSpPr>
        <p:spPr>
          <a:xfrm>
            <a:off x="3999886" y="3802378"/>
            <a:ext cx="0" cy="5493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FF0246B-9083-BC43-A7A1-2B939174CFF1}"/>
                  </a:ext>
                </a:extLst>
              </p:cNvPr>
              <p:cNvSpPr txBox="1"/>
              <p:nvPr/>
            </p:nvSpPr>
            <p:spPr>
              <a:xfrm>
                <a:off x="3818970" y="4770595"/>
                <a:ext cx="478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FF0246B-9083-BC43-A7A1-2B939174C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970" y="4770595"/>
                <a:ext cx="47846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95D1E9-B29F-0D4D-9A70-7E41DEC4B1BE}"/>
              </a:ext>
            </a:extLst>
          </p:cNvPr>
          <p:cNvCxnSpPr/>
          <p:nvPr/>
        </p:nvCxnSpPr>
        <p:spPr>
          <a:xfrm>
            <a:off x="4308711" y="4145128"/>
            <a:ext cx="0" cy="2143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eft Brace 45">
            <a:extLst>
              <a:ext uri="{FF2B5EF4-FFF2-40B4-BE49-F238E27FC236}">
                <a16:creationId xmlns:a16="http://schemas.microsoft.com/office/drawing/2014/main" id="{47A036D0-8FCC-4040-8DD7-8E0A06467264}"/>
              </a:ext>
            </a:extLst>
          </p:cNvPr>
          <p:cNvSpPr/>
          <p:nvPr/>
        </p:nvSpPr>
        <p:spPr>
          <a:xfrm rot="5400000">
            <a:off x="4596776" y="3536439"/>
            <a:ext cx="214314" cy="1407939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202B56-658D-E74D-B9FC-B990F32F53A7}"/>
                  </a:ext>
                </a:extLst>
              </p:cNvPr>
              <p:cNvSpPr txBox="1"/>
              <p:nvPr/>
            </p:nvSpPr>
            <p:spPr>
              <a:xfrm>
                <a:off x="4473439" y="3734187"/>
                <a:ext cx="45839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202B56-658D-E74D-B9FC-B990F32F5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439" y="3734187"/>
                <a:ext cx="45839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183CEC1-AE01-0E4A-A273-0B7A3DBDBF63}"/>
              </a:ext>
            </a:extLst>
          </p:cNvPr>
          <p:cNvCxnSpPr/>
          <p:nvPr/>
        </p:nvCxnSpPr>
        <p:spPr>
          <a:xfrm>
            <a:off x="5395833" y="4133253"/>
            <a:ext cx="0" cy="2143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Left Brace 71">
            <a:extLst>
              <a:ext uri="{FF2B5EF4-FFF2-40B4-BE49-F238E27FC236}">
                <a16:creationId xmlns:a16="http://schemas.microsoft.com/office/drawing/2014/main" id="{591F56E2-26B7-4049-8297-1D3BADCA1C3D}"/>
              </a:ext>
            </a:extLst>
          </p:cNvPr>
          <p:cNvSpPr/>
          <p:nvPr/>
        </p:nvSpPr>
        <p:spPr>
          <a:xfrm rot="5400000">
            <a:off x="4392400" y="2844253"/>
            <a:ext cx="214314" cy="30137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2F9DFAC-8C25-1942-A89F-7BD7B374FEEA}"/>
                  </a:ext>
                </a:extLst>
              </p:cNvPr>
              <p:cNvSpPr txBox="1"/>
              <p:nvPr/>
            </p:nvSpPr>
            <p:spPr>
              <a:xfrm>
                <a:off x="4323594" y="2500594"/>
                <a:ext cx="458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2F9DFAC-8C25-1942-A89F-7BD7B374F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594" y="2500594"/>
                <a:ext cx="45839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Left Brace 73">
            <a:extLst>
              <a:ext uri="{FF2B5EF4-FFF2-40B4-BE49-F238E27FC236}">
                <a16:creationId xmlns:a16="http://schemas.microsoft.com/office/drawing/2014/main" id="{6A0B0DE8-B68D-5144-B2C3-CBE08A862DB6}"/>
              </a:ext>
            </a:extLst>
          </p:cNvPr>
          <p:cNvSpPr/>
          <p:nvPr/>
        </p:nvSpPr>
        <p:spPr>
          <a:xfrm rot="5400000">
            <a:off x="5092645" y="3354960"/>
            <a:ext cx="214313" cy="1779233"/>
          </a:xfrm>
          <a:prstGeom prst="leftBrac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05EFC3E-7F15-2342-82F0-032CFEE9C508}"/>
                  </a:ext>
                </a:extLst>
              </p:cNvPr>
              <p:cNvSpPr txBox="1"/>
              <p:nvPr/>
            </p:nvSpPr>
            <p:spPr>
              <a:xfrm>
                <a:off x="4968391" y="3743324"/>
                <a:ext cx="46281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05EFC3E-7F15-2342-82F0-032CFEE9C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391" y="3743324"/>
                <a:ext cx="462819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Left Brace 75">
            <a:extLst>
              <a:ext uri="{FF2B5EF4-FFF2-40B4-BE49-F238E27FC236}">
                <a16:creationId xmlns:a16="http://schemas.microsoft.com/office/drawing/2014/main" id="{B718A7B7-717F-8449-92E0-8E8981CA0352}"/>
              </a:ext>
            </a:extLst>
          </p:cNvPr>
          <p:cNvSpPr/>
          <p:nvPr/>
        </p:nvSpPr>
        <p:spPr>
          <a:xfrm rot="5400000">
            <a:off x="5532501" y="2117901"/>
            <a:ext cx="214313" cy="1779233"/>
          </a:xfrm>
          <a:prstGeom prst="leftBrac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F90D272-B511-764C-98FB-12B3CD32E616}"/>
                  </a:ext>
                </a:extLst>
              </p:cNvPr>
              <p:cNvSpPr txBox="1"/>
              <p:nvPr/>
            </p:nvSpPr>
            <p:spPr>
              <a:xfrm>
                <a:off x="5408247" y="2506265"/>
                <a:ext cx="46281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F90D272-B511-764C-98FB-12B3CD32E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247" y="2506265"/>
                <a:ext cx="462819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283A39-1AAB-FE43-B167-D0EEA79365CA}"/>
                  </a:ext>
                </a:extLst>
              </p:cNvPr>
              <p:cNvSpPr txBox="1"/>
              <p:nvPr/>
            </p:nvSpPr>
            <p:spPr>
              <a:xfrm>
                <a:off x="5253506" y="4376497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283A39-1AAB-FE43-B167-D0EEA7936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506" y="4376497"/>
                <a:ext cx="43287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4B0F10F-E531-694F-AB6A-91361286388B}"/>
                  </a:ext>
                </a:extLst>
              </p:cNvPr>
              <p:cNvSpPr txBox="1"/>
              <p:nvPr/>
            </p:nvSpPr>
            <p:spPr>
              <a:xfrm>
                <a:off x="6341679" y="3102098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4B0F10F-E531-694F-AB6A-913612863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679" y="3102098"/>
                <a:ext cx="43287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A58232E-E6E4-1A4A-BE06-44ED39176819}"/>
                  </a:ext>
                </a:extLst>
              </p:cNvPr>
              <p:cNvSpPr txBox="1"/>
              <p:nvPr/>
            </p:nvSpPr>
            <p:spPr>
              <a:xfrm>
                <a:off x="5554129" y="3114674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A58232E-E6E4-1A4A-BE06-44ED39176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129" y="3114674"/>
                <a:ext cx="43287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C51041F-33B6-DA49-A1F6-5CE69D8B119A}"/>
                  </a:ext>
                </a:extLst>
              </p:cNvPr>
              <p:cNvSpPr txBox="1"/>
              <p:nvPr/>
            </p:nvSpPr>
            <p:spPr>
              <a:xfrm>
                <a:off x="5879562" y="4359197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C51041F-33B6-DA49-A1F6-5CE69D8B1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562" y="4359197"/>
                <a:ext cx="43287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62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28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Hsu Java</dc:creator>
  <cp:lastModifiedBy>Hsu Java</cp:lastModifiedBy>
  <cp:revision>2</cp:revision>
  <dcterms:created xsi:type="dcterms:W3CDTF">2019-12-06T20:31:59Z</dcterms:created>
  <dcterms:modified xsi:type="dcterms:W3CDTF">2019-12-07T20:59:23Z</dcterms:modified>
</cp:coreProperties>
</file>