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6" r:id="rId2"/>
    <p:sldId id="259" r:id="rId3"/>
    <p:sldId id="257" r:id="rId4"/>
  </p:sldIdLst>
  <p:sldSz cx="6840538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204F7E"/>
    <a:srgbClr val="843C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168AF9-210B-8141-AB84-1C91069E863B}" v="146" dt="2020-06-01T19:46:17.7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1"/>
    <p:restoredTop sz="94541"/>
  </p:normalViewPr>
  <p:slideViewPr>
    <p:cSldViewPr snapToGrid="0" snapToObjects="1">
      <p:cViewPr>
        <p:scale>
          <a:sx n="131" d="100"/>
          <a:sy n="131" d="100"/>
        </p:scale>
        <p:origin x="1920" y="1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su Java" userId="581ec6a09a44506a" providerId="LiveId" clId="{C7FA6379-9D6C-3545-AF07-8DA02F79F8C9}"/>
    <pc:docChg chg="undo modSld">
      <pc:chgData name="Hsu Java" userId="581ec6a09a44506a" providerId="LiveId" clId="{C7FA6379-9D6C-3545-AF07-8DA02F79F8C9}" dt="2019-12-07T20:59:14.403" v="525" actId="1038"/>
      <pc:docMkLst>
        <pc:docMk/>
      </pc:docMkLst>
      <pc:sldChg chg="addSp modSp">
        <pc:chgData name="Hsu Java" userId="581ec6a09a44506a" providerId="LiveId" clId="{C7FA6379-9D6C-3545-AF07-8DA02F79F8C9}" dt="2019-12-07T20:59:14.403" v="525" actId="1038"/>
        <pc:sldMkLst>
          <pc:docMk/>
          <pc:sldMk cId="863625658" sldId="256"/>
        </pc:sldMkLst>
        <pc:spChg chg="mod">
          <ac:chgData name="Hsu Java" userId="581ec6a09a44506a" providerId="LiveId" clId="{C7FA6379-9D6C-3545-AF07-8DA02F79F8C9}" dt="2019-12-07T20:46:55.891" v="237" actId="1037"/>
          <ac:spMkLst>
            <pc:docMk/>
            <pc:sldMk cId="863625658" sldId="256"/>
            <ac:spMk id="11" creationId="{DE1F59CD-846E-7A40-9A78-0B187246E643}"/>
          </ac:spMkLst>
        </pc:spChg>
        <pc:spChg chg="mod">
          <ac:chgData name="Hsu Java" userId="581ec6a09a44506a" providerId="LiveId" clId="{C7FA6379-9D6C-3545-AF07-8DA02F79F8C9}" dt="2019-12-07T20:50:06.640" v="276" actId="208"/>
          <ac:spMkLst>
            <pc:docMk/>
            <pc:sldMk cId="863625658" sldId="256"/>
            <ac:spMk id="15" creationId="{F9A15DC0-7B87-E948-B9DB-F9C071430AF4}"/>
          </ac:spMkLst>
        </pc:spChg>
        <pc:spChg chg="mod">
          <ac:chgData name="Hsu Java" userId="581ec6a09a44506a" providerId="LiveId" clId="{C7FA6379-9D6C-3545-AF07-8DA02F79F8C9}" dt="2019-12-07T20:50:23.272" v="279" actId="207"/>
          <ac:spMkLst>
            <pc:docMk/>
            <pc:sldMk cId="863625658" sldId="256"/>
            <ac:spMk id="18" creationId="{C68C56C0-407D-0349-8C21-15FF24B8F4B2}"/>
          </ac:spMkLst>
        </pc:spChg>
        <pc:spChg chg="mod">
          <ac:chgData name="Hsu Java" userId="581ec6a09a44506a" providerId="LiveId" clId="{C7FA6379-9D6C-3545-AF07-8DA02F79F8C9}" dt="2019-12-07T20:47:02.687" v="244" actId="1037"/>
          <ac:spMkLst>
            <pc:docMk/>
            <pc:sldMk cId="863625658" sldId="256"/>
            <ac:spMk id="19" creationId="{4DA1EE49-A883-7545-AC1A-D5684CE7D1FC}"/>
          </ac:spMkLst>
        </pc:spChg>
        <pc:spChg chg="mod">
          <ac:chgData name="Hsu Java" userId="581ec6a09a44506a" providerId="LiveId" clId="{C7FA6379-9D6C-3545-AF07-8DA02F79F8C9}" dt="2019-12-07T20:51:04.083" v="282" actId="208"/>
          <ac:spMkLst>
            <pc:docMk/>
            <pc:sldMk cId="863625658" sldId="256"/>
            <ac:spMk id="21" creationId="{93DB6D65-13A7-4046-8AC1-D9CD1BCD6528}"/>
          </ac:spMkLst>
        </pc:spChg>
        <pc:spChg chg="mod">
          <ac:chgData name="Hsu Java" userId="581ec6a09a44506a" providerId="LiveId" clId="{C7FA6379-9D6C-3545-AF07-8DA02F79F8C9}" dt="2019-12-07T20:51:15.755" v="283" actId="2085"/>
          <ac:spMkLst>
            <pc:docMk/>
            <pc:sldMk cId="863625658" sldId="256"/>
            <ac:spMk id="22" creationId="{3468E16A-C990-4A46-A850-C17F017B5E3A}"/>
          </ac:spMkLst>
        </pc:spChg>
        <pc:spChg chg="mod">
          <ac:chgData name="Hsu Java" userId="581ec6a09a44506a" providerId="LiveId" clId="{C7FA6379-9D6C-3545-AF07-8DA02F79F8C9}" dt="2019-12-07T20:47:02.687" v="244" actId="1037"/>
          <ac:spMkLst>
            <pc:docMk/>
            <pc:sldMk cId="863625658" sldId="256"/>
            <ac:spMk id="29" creationId="{3AAAC54D-065B-904E-9D92-9D7505633DC3}"/>
          </ac:spMkLst>
        </pc:spChg>
        <pc:spChg chg="mod">
          <ac:chgData name="Hsu Java" userId="581ec6a09a44506a" providerId="LiveId" clId="{C7FA6379-9D6C-3545-AF07-8DA02F79F8C9}" dt="2019-12-07T20:58:11.717" v="380" actId="1037"/>
          <ac:spMkLst>
            <pc:docMk/>
            <pc:sldMk cId="863625658" sldId="256"/>
            <ac:spMk id="31" creationId="{D2EFD407-FB3F-504C-AC9E-BA6D96950B2E}"/>
          </ac:spMkLst>
        </pc:spChg>
        <pc:spChg chg="mod">
          <ac:chgData name="Hsu Java" userId="581ec6a09a44506a" providerId="LiveId" clId="{C7FA6379-9D6C-3545-AF07-8DA02F79F8C9}" dt="2019-12-07T20:58:11.717" v="380" actId="1037"/>
          <ac:spMkLst>
            <pc:docMk/>
            <pc:sldMk cId="863625658" sldId="256"/>
            <ac:spMk id="32" creationId="{CB5ABA17-5F49-E942-B8B9-2828C6A4CE10}"/>
          </ac:spMkLst>
        </pc:spChg>
        <pc:spChg chg="mod">
          <ac:chgData name="Hsu Java" userId="581ec6a09a44506a" providerId="LiveId" clId="{C7FA6379-9D6C-3545-AF07-8DA02F79F8C9}" dt="2019-12-07T20:56:43.603" v="300" actId="1037"/>
          <ac:spMkLst>
            <pc:docMk/>
            <pc:sldMk cId="863625658" sldId="256"/>
            <ac:spMk id="33" creationId="{A8343F6B-B2D9-FD48-9FDD-D2F6442589A9}"/>
          </ac:spMkLst>
        </pc:spChg>
        <pc:spChg chg="mod">
          <ac:chgData name="Hsu Java" userId="581ec6a09a44506a" providerId="LiveId" clId="{C7FA6379-9D6C-3545-AF07-8DA02F79F8C9}" dt="2019-12-07T20:59:04.027" v="512" actId="1037"/>
          <ac:spMkLst>
            <pc:docMk/>
            <pc:sldMk cId="863625658" sldId="256"/>
            <ac:spMk id="45" creationId="{D6C68340-14A3-CF48-887C-64FCD48FB95D}"/>
          </ac:spMkLst>
        </pc:spChg>
        <pc:spChg chg="add mod">
          <ac:chgData name="Hsu Java" userId="581ec6a09a44506a" providerId="LiveId" clId="{C7FA6379-9D6C-3545-AF07-8DA02F79F8C9}" dt="2019-12-07T20:51:04.083" v="282" actId="208"/>
          <ac:spMkLst>
            <pc:docMk/>
            <pc:sldMk cId="863625658" sldId="256"/>
            <ac:spMk id="46" creationId="{47A036D0-8FCC-4040-8DD7-8E0A06467264}"/>
          </ac:spMkLst>
        </pc:spChg>
        <pc:spChg chg="add mod">
          <ac:chgData name="Hsu Java" userId="581ec6a09a44506a" providerId="LiveId" clId="{C7FA6379-9D6C-3545-AF07-8DA02F79F8C9}" dt="2019-12-07T20:51:15.755" v="283" actId="2085"/>
          <ac:spMkLst>
            <pc:docMk/>
            <pc:sldMk cId="863625658" sldId="256"/>
            <ac:spMk id="47" creationId="{9D202B56-658D-E74D-B9FC-B990F32F53A7}"/>
          </ac:spMkLst>
        </pc:spChg>
        <pc:spChg chg="mod">
          <ac:chgData name="Hsu Java" userId="581ec6a09a44506a" providerId="LiveId" clId="{C7FA6379-9D6C-3545-AF07-8DA02F79F8C9}" dt="2019-12-07T20:59:14.403" v="525" actId="1038"/>
          <ac:spMkLst>
            <pc:docMk/>
            <pc:sldMk cId="863625658" sldId="256"/>
            <ac:spMk id="49" creationId="{EDE4BF3D-CE18-204D-8010-DBF029140031}"/>
          </ac:spMkLst>
        </pc:spChg>
        <pc:spChg chg="mod">
          <ac:chgData name="Hsu Java" userId="581ec6a09a44506a" providerId="LiveId" clId="{C7FA6379-9D6C-3545-AF07-8DA02F79F8C9}" dt="2019-12-07T20:50:06.640" v="276" actId="208"/>
          <ac:spMkLst>
            <pc:docMk/>
            <pc:sldMk cId="863625658" sldId="256"/>
            <ac:spMk id="55" creationId="{CEDD601F-D4E5-084A-B3CB-C0E6950AC9C9}"/>
          </ac:spMkLst>
        </pc:spChg>
        <pc:spChg chg="mod">
          <ac:chgData name="Hsu Java" userId="581ec6a09a44506a" providerId="LiveId" clId="{C7FA6379-9D6C-3545-AF07-8DA02F79F8C9}" dt="2019-12-07T20:50:23.272" v="279" actId="207"/>
          <ac:spMkLst>
            <pc:docMk/>
            <pc:sldMk cId="863625658" sldId="256"/>
            <ac:spMk id="56" creationId="{0D8513F6-787F-3C43-A60E-DB3C82152EB6}"/>
          </ac:spMkLst>
        </pc:spChg>
        <pc:spChg chg="mod">
          <ac:chgData name="Hsu Java" userId="581ec6a09a44506a" providerId="LiveId" clId="{C7FA6379-9D6C-3545-AF07-8DA02F79F8C9}" dt="2019-12-07T20:51:04.083" v="282" actId="208"/>
          <ac:spMkLst>
            <pc:docMk/>
            <pc:sldMk cId="863625658" sldId="256"/>
            <ac:spMk id="59" creationId="{94E6C2D6-9C0C-364B-B7EA-40721906213D}"/>
          </ac:spMkLst>
        </pc:spChg>
        <pc:spChg chg="mod">
          <ac:chgData name="Hsu Java" userId="581ec6a09a44506a" providerId="LiveId" clId="{C7FA6379-9D6C-3545-AF07-8DA02F79F8C9}" dt="2019-12-07T20:51:15.755" v="283" actId="2085"/>
          <ac:spMkLst>
            <pc:docMk/>
            <pc:sldMk cId="863625658" sldId="256"/>
            <ac:spMk id="60" creationId="{33371A1F-C5A9-D549-B290-BA417E2106FE}"/>
          </ac:spMkLst>
        </pc:spChg>
        <pc:spChg chg="mod">
          <ac:chgData name="Hsu Java" userId="581ec6a09a44506a" providerId="LiveId" clId="{C7FA6379-9D6C-3545-AF07-8DA02F79F8C9}" dt="2019-12-07T19:19:11.339" v="1" actId="14100"/>
          <ac:spMkLst>
            <pc:docMk/>
            <pc:sldMk cId="863625658" sldId="256"/>
            <ac:spMk id="63" creationId="{2CAE6241-C09E-B84D-9789-797F0C718E7B}"/>
          </ac:spMkLst>
        </pc:spChg>
        <pc:spChg chg="mod">
          <ac:chgData name="Hsu Java" userId="581ec6a09a44506a" providerId="LiveId" clId="{C7FA6379-9D6C-3545-AF07-8DA02F79F8C9}" dt="2019-12-07T19:21:05.780" v="44" actId="1037"/>
          <ac:spMkLst>
            <pc:docMk/>
            <pc:sldMk cId="863625658" sldId="256"/>
            <ac:spMk id="64" creationId="{77B717DF-7B42-864B-AC93-E49C4616CD73}"/>
          </ac:spMkLst>
        </pc:spChg>
        <pc:spChg chg="mod">
          <ac:chgData name="Hsu Java" userId="581ec6a09a44506a" providerId="LiveId" clId="{C7FA6379-9D6C-3545-AF07-8DA02F79F8C9}" dt="2019-12-07T19:21:18.005" v="88" actId="1037"/>
          <ac:spMkLst>
            <pc:docMk/>
            <pc:sldMk cId="863625658" sldId="256"/>
            <ac:spMk id="65" creationId="{3A6EA855-B711-0940-BB9F-1FA5797A3193}"/>
          </ac:spMkLst>
        </pc:spChg>
        <pc:spChg chg="mod">
          <ac:chgData name="Hsu Java" userId="581ec6a09a44506a" providerId="LiveId" clId="{C7FA6379-9D6C-3545-AF07-8DA02F79F8C9}" dt="2019-12-07T19:22:33.854" v="95" actId="1038"/>
          <ac:spMkLst>
            <pc:docMk/>
            <pc:sldMk cId="863625658" sldId="256"/>
            <ac:spMk id="68" creationId="{540F612D-BA9E-0A48-86EA-3FA74B785904}"/>
          </ac:spMkLst>
        </pc:spChg>
        <pc:spChg chg="add mod">
          <ac:chgData name="Hsu Java" userId="581ec6a09a44506a" providerId="LiveId" clId="{C7FA6379-9D6C-3545-AF07-8DA02F79F8C9}" dt="2019-12-07T20:47:02.687" v="244" actId="1037"/>
          <ac:spMkLst>
            <pc:docMk/>
            <pc:sldMk cId="863625658" sldId="256"/>
            <ac:spMk id="72" creationId="{591F56E2-26B7-4049-8297-1D3BADCA1C3D}"/>
          </ac:spMkLst>
        </pc:spChg>
        <pc:spChg chg="add mod">
          <ac:chgData name="Hsu Java" userId="581ec6a09a44506a" providerId="LiveId" clId="{C7FA6379-9D6C-3545-AF07-8DA02F79F8C9}" dt="2019-12-07T20:47:02.687" v="244" actId="1037"/>
          <ac:spMkLst>
            <pc:docMk/>
            <pc:sldMk cId="863625658" sldId="256"/>
            <ac:spMk id="73" creationId="{32F9DFAC-8C25-1942-A89F-7BD7B374FEEA}"/>
          </ac:spMkLst>
        </pc:spChg>
        <pc:spChg chg="add mod">
          <ac:chgData name="Hsu Java" userId="581ec6a09a44506a" providerId="LiveId" clId="{C7FA6379-9D6C-3545-AF07-8DA02F79F8C9}" dt="2019-12-07T20:50:06.640" v="276" actId="208"/>
          <ac:spMkLst>
            <pc:docMk/>
            <pc:sldMk cId="863625658" sldId="256"/>
            <ac:spMk id="74" creationId="{6A0B0DE8-B68D-5144-B2C3-CBE08A862DB6}"/>
          </ac:spMkLst>
        </pc:spChg>
        <pc:spChg chg="add mod">
          <ac:chgData name="Hsu Java" userId="581ec6a09a44506a" providerId="LiveId" clId="{C7FA6379-9D6C-3545-AF07-8DA02F79F8C9}" dt="2019-12-07T20:50:23.272" v="279" actId="207"/>
          <ac:spMkLst>
            <pc:docMk/>
            <pc:sldMk cId="863625658" sldId="256"/>
            <ac:spMk id="75" creationId="{205EFC3E-7F15-2342-82F0-032CFEE9C508}"/>
          </ac:spMkLst>
        </pc:spChg>
        <pc:spChg chg="add mod">
          <ac:chgData name="Hsu Java" userId="581ec6a09a44506a" providerId="LiveId" clId="{C7FA6379-9D6C-3545-AF07-8DA02F79F8C9}" dt="2019-12-07T20:58:24.460" v="413" actId="1038"/>
          <ac:spMkLst>
            <pc:docMk/>
            <pc:sldMk cId="863625658" sldId="256"/>
            <ac:spMk id="76" creationId="{B718A7B7-717F-8449-92E0-8E8981CA0352}"/>
          </ac:spMkLst>
        </pc:spChg>
        <pc:spChg chg="add mod">
          <ac:chgData name="Hsu Java" userId="581ec6a09a44506a" providerId="LiveId" clId="{C7FA6379-9D6C-3545-AF07-8DA02F79F8C9}" dt="2019-12-07T20:58:24.460" v="413" actId="1038"/>
          <ac:spMkLst>
            <pc:docMk/>
            <pc:sldMk cId="863625658" sldId="256"/>
            <ac:spMk id="77" creationId="{4F90D272-B511-764C-98FB-12B3CD32E616}"/>
          </ac:spMkLst>
        </pc:spChg>
        <pc:spChg chg="add mod">
          <ac:chgData name="Hsu Java" userId="581ec6a09a44506a" providerId="LiveId" clId="{C7FA6379-9D6C-3545-AF07-8DA02F79F8C9}" dt="2019-12-07T20:48:14.177" v="264" actId="20577"/>
          <ac:spMkLst>
            <pc:docMk/>
            <pc:sldMk cId="863625658" sldId="256"/>
            <ac:spMk id="78" creationId="{B4283A39-1AAB-FE43-B167-D0EEA79365CA}"/>
          </ac:spMkLst>
        </pc:spChg>
        <pc:spChg chg="add mod">
          <ac:chgData name="Hsu Java" userId="581ec6a09a44506a" providerId="LiveId" clId="{C7FA6379-9D6C-3545-AF07-8DA02F79F8C9}" dt="2019-12-07T20:58:56.938" v="488" actId="1038"/>
          <ac:spMkLst>
            <pc:docMk/>
            <pc:sldMk cId="863625658" sldId="256"/>
            <ac:spMk id="79" creationId="{14B0F10F-E531-694F-AB6A-91361286388B}"/>
          </ac:spMkLst>
        </pc:spChg>
        <pc:spChg chg="add mod">
          <ac:chgData name="Hsu Java" userId="581ec6a09a44506a" providerId="LiveId" clId="{C7FA6379-9D6C-3545-AF07-8DA02F79F8C9}" dt="2019-12-07T20:58:11.717" v="380" actId="1037"/>
          <ac:spMkLst>
            <pc:docMk/>
            <pc:sldMk cId="863625658" sldId="256"/>
            <ac:spMk id="80" creationId="{4A58232E-E6E4-1A4A-BE06-44ED39176819}"/>
          </ac:spMkLst>
        </pc:spChg>
        <pc:spChg chg="add mod">
          <ac:chgData name="Hsu Java" userId="581ec6a09a44506a" providerId="LiveId" clId="{C7FA6379-9D6C-3545-AF07-8DA02F79F8C9}" dt="2019-12-07T20:51:56.383" v="285" actId="1076"/>
          <ac:spMkLst>
            <pc:docMk/>
            <pc:sldMk cId="863625658" sldId="256"/>
            <ac:spMk id="81" creationId="{8C51041F-33B6-DA49-A1F6-5CE69D8B119A}"/>
          </ac:spMkLst>
        </pc:spChg>
        <pc:cxnChg chg="mod">
          <ac:chgData name="Hsu Java" userId="581ec6a09a44506a" providerId="LiveId" clId="{C7FA6379-9D6C-3545-AF07-8DA02F79F8C9}" dt="2019-12-07T20:46:55.891" v="237" actId="1037"/>
          <ac:cxnSpMkLst>
            <pc:docMk/>
            <pc:sldMk cId="863625658" sldId="256"/>
            <ac:cxnSpMk id="14" creationId="{B2A7FD04-453B-7E4D-BF1C-010BD7445EFF}"/>
          </ac:cxnSpMkLst>
        </pc:cxnChg>
        <pc:cxnChg chg="mod">
          <ac:chgData name="Hsu Java" userId="581ec6a09a44506a" providerId="LiveId" clId="{C7FA6379-9D6C-3545-AF07-8DA02F79F8C9}" dt="2019-12-07T20:47:02.687" v="244" actId="1037"/>
          <ac:cxnSpMkLst>
            <pc:docMk/>
            <pc:sldMk cId="863625658" sldId="256"/>
            <ac:cxnSpMk id="20" creationId="{DC281348-98D7-0F45-A692-155EAF593B81}"/>
          </ac:cxnSpMkLst>
        </pc:cxnChg>
        <pc:cxnChg chg="mod">
          <ac:chgData name="Hsu Java" userId="581ec6a09a44506a" providerId="LiveId" clId="{C7FA6379-9D6C-3545-AF07-8DA02F79F8C9}" dt="2019-12-07T20:47:02.687" v="244" actId="1037"/>
          <ac:cxnSpMkLst>
            <pc:docMk/>
            <pc:sldMk cId="863625658" sldId="256"/>
            <ac:cxnSpMk id="30" creationId="{5AAA3FC3-55D0-FE4A-91B0-794526D4715B}"/>
          </ac:cxnSpMkLst>
        </pc:cxnChg>
        <pc:cxnChg chg="mod">
          <ac:chgData name="Hsu Java" userId="581ec6a09a44506a" providerId="LiveId" clId="{C7FA6379-9D6C-3545-AF07-8DA02F79F8C9}" dt="2019-12-07T20:56:43.603" v="300" actId="1037"/>
          <ac:cxnSpMkLst>
            <pc:docMk/>
            <pc:sldMk cId="863625658" sldId="256"/>
            <ac:cxnSpMk id="34" creationId="{49B18352-BD12-DE49-9402-C627E84A6F5F}"/>
          </ac:cxnSpMkLst>
        </pc:cxnChg>
        <pc:cxnChg chg="mod">
          <ac:chgData name="Hsu Java" userId="581ec6a09a44506a" providerId="LiveId" clId="{C7FA6379-9D6C-3545-AF07-8DA02F79F8C9}" dt="2019-12-07T20:59:04.027" v="512" actId="1037"/>
          <ac:cxnSpMkLst>
            <pc:docMk/>
            <pc:sldMk cId="863625658" sldId="256"/>
            <ac:cxnSpMk id="42" creationId="{412B285C-AB20-0A4B-8D2E-15DCFDF93CBF}"/>
          </ac:cxnSpMkLst>
        </pc:cxnChg>
        <pc:cxnChg chg="add mod">
          <ac:chgData name="Hsu Java" userId="581ec6a09a44506a" providerId="LiveId" clId="{C7FA6379-9D6C-3545-AF07-8DA02F79F8C9}" dt="2019-12-07T19:21:59.980" v="92" actId="1076"/>
          <ac:cxnSpMkLst>
            <pc:docMk/>
            <pc:sldMk cId="863625658" sldId="256"/>
            <ac:cxnSpMk id="44" creationId="{8B95D1E9-B29F-0D4D-9A70-7E41DEC4B1BE}"/>
          </ac:cxnSpMkLst>
        </pc:cxnChg>
        <pc:cxnChg chg="mod">
          <ac:chgData name="Hsu Java" userId="581ec6a09a44506a" providerId="LiveId" clId="{C7FA6379-9D6C-3545-AF07-8DA02F79F8C9}" dt="2019-12-07T20:59:14.403" v="525" actId="1038"/>
          <ac:cxnSpMkLst>
            <pc:docMk/>
            <pc:sldMk cId="863625658" sldId="256"/>
            <ac:cxnSpMk id="48" creationId="{19BF9A2D-6641-2C48-8A8E-41F93A74F6AC}"/>
          </ac:cxnSpMkLst>
        </pc:cxnChg>
        <pc:cxnChg chg="mod">
          <ac:chgData name="Hsu Java" userId="581ec6a09a44506a" providerId="LiveId" clId="{C7FA6379-9D6C-3545-AF07-8DA02F79F8C9}" dt="2019-12-07T19:34:43.382" v="101" actId="14100"/>
          <ac:cxnSpMkLst>
            <pc:docMk/>
            <pc:sldMk cId="863625658" sldId="256"/>
            <ac:cxnSpMk id="50" creationId="{79E7C3F2-DDC8-CD4E-9933-3DDC2A39EBD5}"/>
          </ac:cxnSpMkLst>
        </pc:cxnChg>
        <pc:cxnChg chg="mod">
          <ac:chgData name="Hsu Java" userId="581ec6a09a44506a" providerId="LiveId" clId="{C7FA6379-9D6C-3545-AF07-8DA02F79F8C9}" dt="2019-12-07T19:25:04.183" v="99" actId="1037"/>
          <ac:cxnSpMkLst>
            <pc:docMk/>
            <pc:sldMk cId="863625658" sldId="256"/>
            <ac:cxnSpMk id="54" creationId="{53E67791-787B-B64A-AB84-EA3F7E1C26C1}"/>
          </ac:cxnSpMkLst>
        </pc:cxnChg>
        <pc:cxnChg chg="mod">
          <ac:chgData name="Hsu Java" userId="581ec6a09a44506a" providerId="LiveId" clId="{C7FA6379-9D6C-3545-AF07-8DA02F79F8C9}" dt="2019-12-07T19:21:51.211" v="90" actId="1037"/>
          <ac:cxnSpMkLst>
            <pc:docMk/>
            <pc:sldMk cId="863625658" sldId="256"/>
            <ac:cxnSpMk id="58" creationId="{57E72A39-39A1-CA4C-BADC-DC35E5641903}"/>
          </ac:cxnSpMkLst>
        </pc:cxnChg>
        <pc:cxnChg chg="mod">
          <ac:chgData name="Hsu Java" userId="581ec6a09a44506a" providerId="LiveId" clId="{C7FA6379-9D6C-3545-AF07-8DA02F79F8C9}" dt="2019-12-07T19:21:51.211" v="90" actId="1037"/>
          <ac:cxnSpMkLst>
            <pc:docMk/>
            <pc:sldMk cId="863625658" sldId="256"/>
            <ac:cxnSpMk id="62" creationId="{D919C092-AD7D-C84C-83E1-D6F5EC22301B}"/>
          </ac:cxnSpMkLst>
        </pc:cxnChg>
        <pc:cxnChg chg="mod">
          <ac:chgData name="Hsu Java" userId="581ec6a09a44506a" providerId="LiveId" clId="{C7FA6379-9D6C-3545-AF07-8DA02F79F8C9}" dt="2019-12-07T19:24:04.205" v="96" actId="1035"/>
          <ac:cxnSpMkLst>
            <pc:docMk/>
            <pc:sldMk cId="863625658" sldId="256"/>
            <ac:cxnSpMk id="66" creationId="{BB10124F-A6CE-E84E-AEC7-07EECE40DAB7}"/>
          </ac:cxnSpMkLst>
        </pc:cxnChg>
        <pc:cxnChg chg="mod">
          <ac:chgData name="Hsu Java" userId="581ec6a09a44506a" providerId="LiveId" clId="{C7FA6379-9D6C-3545-AF07-8DA02F79F8C9}" dt="2019-12-07T19:21:18.005" v="88" actId="1037"/>
          <ac:cxnSpMkLst>
            <pc:docMk/>
            <pc:sldMk cId="863625658" sldId="256"/>
            <ac:cxnSpMk id="67" creationId="{8B6EFFE1-5F2B-3149-A79C-FE51FFE8BCDC}"/>
          </ac:cxnSpMkLst>
        </pc:cxnChg>
        <pc:cxnChg chg="mod">
          <ac:chgData name="Hsu Java" userId="581ec6a09a44506a" providerId="LiveId" clId="{C7FA6379-9D6C-3545-AF07-8DA02F79F8C9}" dt="2019-12-07T06:12:14.744" v="0" actId="1037"/>
          <ac:cxnSpMkLst>
            <pc:docMk/>
            <pc:sldMk cId="863625658" sldId="256"/>
            <ac:cxnSpMk id="69" creationId="{A3240B8E-5400-B84E-877F-BA2B50BE62E4}"/>
          </ac:cxnSpMkLst>
        </pc:cxnChg>
        <pc:cxnChg chg="add mod">
          <ac:chgData name="Hsu Java" userId="581ec6a09a44506a" providerId="LiveId" clId="{C7FA6379-9D6C-3545-AF07-8DA02F79F8C9}" dt="2019-12-07T20:46:02.732" v="210" actId="1037"/>
          <ac:cxnSpMkLst>
            <pc:docMk/>
            <pc:sldMk cId="863625658" sldId="256"/>
            <ac:cxnSpMk id="71" creationId="{D183CEC1-AE01-0E4A-A273-0B7A3DBDBF63}"/>
          </ac:cxnSpMkLst>
        </pc:cxnChg>
      </pc:sldChg>
    </pc:docChg>
  </pc:docChgLst>
  <pc:docChgLst>
    <pc:chgData name="Java Hsu" userId="581ec6a09a44506a" providerId="LiveId" clId="{26168AF9-210B-8141-AB84-1C91069E863B}"/>
    <pc:docChg chg="undo redo custSel addSld delSld modSld modMainMaster">
      <pc:chgData name="Java Hsu" userId="581ec6a09a44506a" providerId="LiveId" clId="{26168AF9-210B-8141-AB84-1C91069E863B}" dt="2020-06-01T20:01:55.302" v="1849" actId="1038"/>
      <pc:docMkLst>
        <pc:docMk/>
      </pc:docMkLst>
      <pc:sldChg chg="addSp delSp modSp">
        <pc:chgData name="Java Hsu" userId="581ec6a09a44506a" providerId="LiveId" clId="{26168AF9-210B-8141-AB84-1C91069E863B}" dt="2020-06-01T19:58:32.114" v="1720" actId="1037"/>
        <pc:sldMkLst>
          <pc:docMk/>
          <pc:sldMk cId="863625658" sldId="256"/>
        </pc:sldMkLst>
        <pc:spChg chg="mod">
          <ac:chgData name="Java Hsu" userId="581ec6a09a44506a" providerId="LiveId" clId="{26168AF9-210B-8141-AB84-1C91069E863B}" dt="2020-06-01T19:12:36.922" v="733" actId="164"/>
          <ac:spMkLst>
            <pc:docMk/>
            <pc:sldMk cId="863625658" sldId="256"/>
            <ac:spMk id="9" creationId="{DFAADFE6-6A4E-3F4C-AB2C-353125F41786}"/>
          </ac:spMkLst>
        </pc:spChg>
        <pc:spChg chg="mod">
          <ac:chgData name="Java Hsu" userId="581ec6a09a44506a" providerId="LiveId" clId="{26168AF9-210B-8141-AB84-1C91069E863B}" dt="2020-06-01T19:12:51.832" v="736" actId="164"/>
          <ac:spMkLst>
            <pc:docMk/>
            <pc:sldMk cId="863625658" sldId="256"/>
            <ac:spMk id="11" creationId="{DE1F59CD-846E-7A40-9A78-0B187246E643}"/>
          </ac:spMkLst>
        </pc:spChg>
        <pc:spChg chg="del mod">
          <ac:chgData name="Java Hsu" userId="581ec6a09a44506a" providerId="LiveId" clId="{26168AF9-210B-8141-AB84-1C91069E863B}" dt="2020-05-31T19:21:29.759" v="62" actId="478"/>
          <ac:spMkLst>
            <pc:docMk/>
            <pc:sldMk cId="863625658" sldId="256"/>
            <ac:spMk id="15" creationId="{F9A15DC0-7B87-E948-B9DB-F9C071430AF4}"/>
          </ac:spMkLst>
        </pc:spChg>
        <pc:spChg chg="del mod">
          <ac:chgData name="Java Hsu" userId="581ec6a09a44506a" providerId="LiveId" clId="{26168AF9-210B-8141-AB84-1C91069E863B}" dt="2020-05-31T19:21:29.759" v="62" actId="478"/>
          <ac:spMkLst>
            <pc:docMk/>
            <pc:sldMk cId="863625658" sldId="256"/>
            <ac:spMk id="18" creationId="{C68C56C0-407D-0349-8C21-15FF24B8F4B2}"/>
          </ac:spMkLst>
        </pc:spChg>
        <pc:spChg chg="mod">
          <ac:chgData name="Java Hsu" userId="581ec6a09a44506a" providerId="LiveId" clId="{26168AF9-210B-8141-AB84-1C91069E863B}" dt="2020-06-01T19:13:22.900" v="746" actId="164"/>
          <ac:spMkLst>
            <pc:docMk/>
            <pc:sldMk cId="863625658" sldId="256"/>
            <ac:spMk id="19" creationId="{4DA1EE49-A883-7545-AC1A-D5684CE7D1FC}"/>
          </ac:spMkLst>
        </pc:spChg>
        <pc:spChg chg="del mod">
          <ac:chgData name="Java Hsu" userId="581ec6a09a44506a" providerId="LiveId" clId="{26168AF9-210B-8141-AB84-1C91069E863B}" dt="2020-05-31T19:33:25.416" v="164" actId="478"/>
          <ac:spMkLst>
            <pc:docMk/>
            <pc:sldMk cId="863625658" sldId="256"/>
            <ac:spMk id="21" creationId="{93DB6D65-13A7-4046-8AC1-D9CD1BCD6528}"/>
          </ac:spMkLst>
        </pc:spChg>
        <pc:spChg chg="del mod">
          <ac:chgData name="Java Hsu" userId="581ec6a09a44506a" providerId="LiveId" clId="{26168AF9-210B-8141-AB84-1C91069E863B}" dt="2020-05-31T19:33:25.416" v="164" actId="478"/>
          <ac:spMkLst>
            <pc:docMk/>
            <pc:sldMk cId="863625658" sldId="256"/>
            <ac:spMk id="22" creationId="{3468E16A-C990-4A46-A850-C17F017B5E3A}"/>
          </ac:spMkLst>
        </pc:spChg>
        <pc:spChg chg="mod">
          <ac:chgData name="Java Hsu" userId="581ec6a09a44506a" providerId="LiveId" clId="{26168AF9-210B-8141-AB84-1C91069E863B}" dt="2020-06-01T19:14:50.380" v="758" actId="164"/>
          <ac:spMkLst>
            <pc:docMk/>
            <pc:sldMk cId="863625658" sldId="256"/>
            <ac:spMk id="29" creationId="{3AAAC54D-065B-904E-9D92-9D7505633DC3}"/>
          </ac:spMkLst>
        </pc:spChg>
        <pc:spChg chg="del mod">
          <ac:chgData name="Java Hsu" userId="581ec6a09a44506a" providerId="LiveId" clId="{26168AF9-210B-8141-AB84-1C91069E863B}" dt="2020-05-31T19:33:25.416" v="164" actId="478"/>
          <ac:spMkLst>
            <pc:docMk/>
            <pc:sldMk cId="863625658" sldId="256"/>
            <ac:spMk id="31" creationId="{D2EFD407-FB3F-504C-AC9E-BA6D96950B2E}"/>
          </ac:spMkLst>
        </pc:spChg>
        <pc:spChg chg="del mod">
          <ac:chgData name="Java Hsu" userId="581ec6a09a44506a" providerId="LiveId" clId="{26168AF9-210B-8141-AB84-1C91069E863B}" dt="2020-05-31T19:33:25.416" v="164" actId="478"/>
          <ac:spMkLst>
            <pc:docMk/>
            <pc:sldMk cId="863625658" sldId="256"/>
            <ac:spMk id="32" creationId="{CB5ABA17-5F49-E942-B8B9-2828C6A4CE10}"/>
          </ac:spMkLst>
        </pc:spChg>
        <pc:spChg chg="mod">
          <ac:chgData name="Java Hsu" userId="581ec6a09a44506a" providerId="LiveId" clId="{26168AF9-210B-8141-AB84-1C91069E863B}" dt="2020-06-01T19:44:39.575" v="1554" actId="20577"/>
          <ac:spMkLst>
            <pc:docMk/>
            <pc:sldMk cId="863625658" sldId="256"/>
            <ac:spMk id="33" creationId="{A8343F6B-B2D9-FD48-9FDD-D2F6442589A9}"/>
          </ac:spMkLst>
        </pc:spChg>
        <pc:spChg chg="del mod topLvl">
          <ac:chgData name="Java Hsu" userId="581ec6a09a44506a" providerId="LiveId" clId="{26168AF9-210B-8141-AB84-1C91069E863B}" dt="2020-06-01T19:07:50.358" v="703" actId="478"/>
          <ac:spMkLst>
            <pc:docMk/>
            <pc:sldMk cId="863625658" sldId="256"/>
            <ac:spMk id="37" creationId="{638DCA63-04B0-384F-8E5C-611F3D76CC40}"/>
          </ac:spMkLst>
        </pc:spChg>
        <pc:spChg chg="del mod topLvl">
          <ac:chgData name="Java Hsu" userId="581ec6a09a44506a" providerId="LiveId" clId="{26168AF9-210B-8141-AB84-1C91069E863B}" dt="2020-06-01T19:07:52.328" v="704" actId="478"/>
          <ac:spMkLst>
            <pc:docMk/>
            <pc:sldMk cId="863625658" sldId="256"/>
            <ac:spMk id="38" creationId="{C84CFE11-40D5-E74A-A0EB-45DB691A174B}"/>
          </ac:spMkLst>
        </pc:spChg>
        <pc:spChg chg="del mod topLvl">
          <ac:chgData name="Java Hsu" userId="581ec6a09a44506a" providerId="LiveId" clId="{26168AF9-210B-8141-AB84-1C91069E863B}" dt="2020-06-01T19:08:07.645" v="707" actId="478"/>
          <ac:spMkLst>
            <pc:docMk/>
            <pc:sldMk cId="863625658" sldId="256"/>
            <ac:spMk id="40" creationId="{734F8439-1C60-8C4F-9E37-06C8D8629D5C}"/>
          </ac:spMkLst>
        </pc:spChg>
        <pc:spChg chg="del mod topLvl">
          <ac:chgData name="Java Hsu" userId="581ec6a09a44506a" providerId="LiveId" clId="{26168AF9-210B-8141-AB84-1C91069E863B}" dt="2020-06-01T19:08:07.645" v="707" actId="478"/>
          <ac:spMkLst>
            <pc:docMk/>
            <pc:sldMk cId="863625658" sldId="256"/>
            <ac:spMk id="41" creationId="{DB026D25-3DCC-D641-B23B-53137DFDAD42}"/>
          </ac:spMkLst>
        </pc:spChg>
        <pc:spChg chg="del mod topLvl">
          <ac:chgData name="Java Hsu" userId="581ec6a09a44506a" providerId="LiveId" clId="{26168AF9-210B-8141-AB84-1C91069E863B}" dt="2020-06-01T19:08:20.605" v="711" actId="478"/>
          <ac:spMkLst>
            <pc:docMk/>
            <pc:sldMk cId="863625658" sldId="256"/>
            <ac:spMk id="44" creationId="{0CD76EDF-8AF0-DC42-9740-A4D96ABE3ECC}"/>
          </ac:spMkLst>
        </pc:spChg>
        <pc:spChg chg="mod">
          <ac:chgData name="Java Hsu" userId="581ec6a09a44506a" providerId="LiveId" clId="{26168AF9-210B-8141-AB84-1C91069E863B}" dt="2020-06-01T19:16:20.333" v="765" actId="164"/>
          <ac:spMkLst>
            <pc:docMk/>
            <pc:sldMk cId="863625658" sldId="256"/>
            <ac:spMk id="45" creationId="{D6C68340-14A3-CF48-887C-64FCD48FB95D}"/>
          </ac:spMkLst>
        </pc:spChg>
        <pc:spChg chg="del mod">
          <ac:chgData name="Java Hsu" userId="581ec6a09a44506a" providerId="LiveId" clId="{26168AF9-210B-8141-AB84-1C91069E863B}" dt="2020-05-31T19:43:00.210" v="216" actId="478"/>
          <ac:spMkLst>
            <pc:docMk/>
            <pc:sldMk cId="863625658" sldId="256"/>
            <ac:spMk id="46" creationId="{47A036D0-8FCC-4040-8DD7-8E0A06467264}"/>
          </ac:spMkLst>
        </pc:spChg>
        <pc:spChg chg="del mod topLvl">
          <ac:chgData name="Java Hsu" userId="581ec6a09a44506a" providerId="LiveId" clId="{26168AF9-210B-8141-AB84-1C91069E863B}" dt="2020-06-01T19:08:20.605" v="711" actId="478"/>
          <ac:spMkLst>
            <pc:docMk/>
            <pc:sldMk cId="863625658" sldId="256"/>
            <ac:spMk id="46" creationId="{CBA837A6-7028-6443-9A22-DF7A31CCA5DC}"/>
          </ac:spMkLst>
        </pc:spChg>
        <pc:spChg chg="del mod">
          <ac:chgData name="Java Hsu" userId="581ec6a09a44506a" providerId="LiveId" clId="{26168AF9-210B-8141-AB84-1C91069E863B}" dt="2020-05-31T19:43:00.210" v="216" actId="478"/>
          <ac:spMkLst>
            <pc:docMk/>
            <pc:sldMk cId="863625658" sldId="256"/>
            <ac:spMk id="47" creationId="{9D202B56-658D-E74D-B9FC-B990F32F53A7}"/>
          </ac:spMkLst>
        </pc:spChg>
        <pc:spChg chg="add del mod">
          <ac:chgData name="Java Hsu" userId="581ec6a09a44506a" providerId="LiveId" clId="{26168AF9-210B-8141-AB84-1C91069E863B}" dt="2020-06-01T14:06:34.004" v="537" actId="478"/>
          <ac:spMkLst>
            <pc:docMk/>
            <pc:sldMk cId="863625658" sldId="256"/>
            <ac:spMk id="47" creationId="{B17D968B-F513-6D44-AFD6-FA1744C0ECEA}"/>
          </ac:spMkLst>
        </pc:spChg>
        <pc:spChg chg="mod">
          <ac:chgData name="Java Hsu" userId="581ec6a09a44506a" providerId="LiveId" clId="{26168AF9-210B-8141-AB84-1C91069E863B}" dt="2020-06-01T19:16:09.042" v="764" actId="164"/>
          <ac:spMkLst>
            <pc:docMk/>
            <pc:sldMk cId="863625658" sldId="256"/>
            <ac:spMk id="49" creationId="{EDE4BF3D-CE18-204D-8010-DBF029140031}"/>
          </ac:spMkLst>
        </pc:spChg>
        <pc:spChg chg="add mod">
          <ac:chgData name="Java Hsu" userId="581ec6a09a44506a" providerId="LiveId" clId="{26168AF9-210B-8141-AB84-1C91069E863B}" dt="2020-06-01T19:16:32.253" v="767" actId="164"/>
          <ac:spMkLst>
            <pc:docMk/>
            <pc:sldMk cId="863625658" sldId="256"/>
            <ac:spMk id="50" creationId="{94CAEB37-F46F-9540-ABB8-C27901B6F3A2}"/>
          </ac:spMkLst>
        </pc:spChg>
        <pc:spChg chg="add mod">
          <ac:chgData name="Java Hsu" userId="581ec6a09a44506a" providerId="LiveId" clId="{26168AF9-210B-8141-AB84-1C91069E863B}" dt="2020-06-01T19:16:27.082" v="766" actId="164"/>
          <ac:spMkLst>
            <pc:docMk/>
            <pc:sldMk cId="863625658" sldId="256"/>
            <ac:spMk id="51" creationId="{D6A3FEF4-FF39-BD47-8B2F-EBAC33B93250}"/>
          </ac:spMkLst>
        </pc:spChg>
        <pc:spChg chg="del mod">
          <ac:chgData name="Java Hsu" userId="581ec6a09a44506a" providerId="LiveId" clId="{26168AF9-210B-8141-AB84-1C91069E863B}" dt="2020-05-31T19:43:00.210" v="216" actId="478"/>
          <ac:spMkLst>
            <pc:docMk/>
            <pc:sldMk cId="863625658" sldId="256"/>
            <ac:spMk id="52" creationId="{758545ED-076F-D045-954F-1C328C604D97}"/>
          </ac:spMkLst>
        </pc:spChg>
        <pc:spChg chg="del mod">
          <ac:chgData name="Java Hsu" userId="581ec6a09a44506a" providerId="LiveId" clId="{26168AF9-210B-8141-AB84-1C91069E863B}" dt="2020-05-31T19:43:00.210" v="216" actId="478"/>
          <ac:spMkLst>
            <pc:docMk/>
            <pc:sldMk cId="863625658" sldId="256"/>
            <ac:spMk id="53" creationId="{CB7AF49C-A440-4849-BF59-B73029E29960}"/>
          </ac:spMkLst>
        </pc:spChg>
        <pc:spChg chg="mod">
          <ac:chgData name="Java Hsu" userId="581ec6a09a44506a" providerId="LiveId" clId="{26168AF9-210B-8141-AB84-1C91069E863B}" dt="2020-06-01T19:07:42.768" v="701"/>
          <ac:spMkLst>
            <pc:docMk/>
            <pc:sldMk cId="863625658" sldId="256"/>
            <ac:spMk id="55" creationId="{A48701CB-BDDE-CB43-AB49-2EA4A05B016B}"/>
          </ac:spMkLst>
        </pc:spChg>
        <pc:spChg chg="del mod">
          <ac:chgData name="Java Hsu" userId="581ec6a09a44506a" providerId="LiveId" clId="{26168AF9-210B-8141-AB84-1C91069E863B}" dt="2020-05-31T19:43:00.210" v="216" actId="478"/>
          <ac:spMkLst>
            <pc:docMk/>
            <pc:sldMk cId="863625658" sldId="256"/>
            <ac:spMk id="55" creationId="{CEDD601F-D4E5-084A-B3CB-C0E6950AC9C9}"/>
          </ac:spMkLst>
        </pc:spChg>
        <pc:spChg chg="del mod">
          <ac:chgData name="Java Hsu" userId="581ec6a09a44506a" providerId="LiveId" clId="{26168AF9-210B-8141-AB84-1C91069E863B}" dt="2020-05-31T19:43:00.210" v="216" actId="478"/>
          <ac:spMkLst>
            <pc:docMk/>
            <pc:sldMk cId="863625658" sldId="256"/>
            <ac:spMk id="56" creationId="{0D8513F6-787F-3C43-A60E-DB3C82152EB6}"/>
          </ac:spMkLst>
        </pc:spChg>
        <pc:spChg chg="mod">
          <ac:chgData name="Java Hsu" userId="581ec6a09a44506a" providerId="LiveId" clId="{26168AF9-210B-8141-AB84-1C91069E863B}" dt="2020-06-01T19:07:42.768" v="701"/>
          <ac:spMkLst>
            <pc:docMk/>
            <pc:sldMk cId="863625658" sldId="256"/>
            <ac:spMk id="56" creationId="{53636A2D-82DA-9C43-9005-AF988A2206AE}"/>
          </ac:spMkLst>
        </pc:spChg>
        <pc:spChg chg="del mod">
          <ac:chgData name="Java Hsu" userId="581ec6a09a44506a" providerId="LiveId" clId="{26168AF9-210B-8141-AB84-1C91069E863B}" dt="2020-05-31T19:43:00.210" v="216" actId="478"/>
          <ac:spMkLst>
            <pc:docMk/>
            <pc:sldMk cId="863625658" sldId="256"/>
            <ac:spMk id="57" creationId="{C8F40E7F-EA62-3E44-ABE8-8CADC8B2D249}"/>
          </ac:spMkLst>
        </pc:spChg>
        <pc:spChg chg="mod">
          <ac:chgData name="Java Hsu" userId="581ec6a09a44506a" providerId="LiveId" clId="{26168AF9-210B-8141-AB84-1C91069E863B}" dt="2020-06-01T19:44:40.647" v="1555" actId="20577"/>
          <ac:spMkLst>
            <pc:docMk/>
            <pc:sldMk cId="863625658" sldId="256"/>
            <ac:spMk id="58" creationId="{96DC82A5-260B-C84C-A66B-C01914CBA033}"/>
          </ac:spMkLst>
        </pc:spChg>
        <pc:spChg chg="del mod">
          <ac:chgData name="Java Hsu" userId="581ec6a09a44506a" providerId="LiveId" clId="{26168AF9-210B-8141-AB84-1C91069E863B}" dt="2020-05-31T19:43:00.210" v="216" actId="478"/>
          <ac:spMkLst>
            <pc:docMk/>
            <pc:sldMk cId="863625658" sldId="256"/>
            <ac:spMk id="59" creationId="{94E6C2D6-9C0C-364B-B7EA-40721906213D}"/>
          </ac:spMkLst>
        </pc:spChg>
        <pc:spChg chg="mod">
          <ac:chgData name="Java Hsu" userId="581ec6a09a44506a" providerId="LiveId" clId="{26168AF9-210B-8141-AB84-1C91069E863B}" dt="2020-06-01T19:44:40.647" v="1555" actId="20577"/>
          <ac:spMkLst>
            <pc:docMk/>
            <pc:sldMk cId="863625658" sldId="256"/>
            <ac:spMk id="59" creationId="{CAC34863-408A-194D-87D8-35C588032690}"/>
          </ac:spMkLst>
        </pc:spChg>
        <pc:spChg chg="del mod">
          <ac:chgData name="Java Hsu" userId="581ec6a09a44506a" providerId="LiveId" clId="{26168AF9-210B-8141-AB84-1C91069E863B}" dt="2020-05-31T19:43:00.210" v="216" actId="478"/>
          <ac:spMkLst>
            <pc:docMk/>
            <pc:sldMk cId="863625658" sldId="256"/>
            <ac:spMk id="60" creationId="{33371A1F-C5A9-D549-B290-BA417E2106FE}"/>
          </ac:spMkLst>
        </pc:spChg>
        <pc:spChg chg="del mod">
          <ac:chgData name="Java Hsu" userId="581ec6a09a44506a" providerId="LiveId" clId="{26168AF9-210B-8141-AB84-1C91069E863B}" dt="2020-05-31T19:43:00.210" v="216" actId="478"/>
          <ac:spMkLst>
            <pc:docMk/>
            <pc:sldMk cId="863625658" sldId="256"/>
            <ac:spMk id="61" creationId="{96CD2EC0-D72D-9F48-A5BA-423FBEFFE993}"/>
          </ac:spMkLst>
        </pc:spChg>
        <pc:spChg chg="mod">
          <ac:chgData name="Java Hsu" userId="581ec6a09a44506a" providerId="LiveId" clId="{26168AF9-210B-8141-AB84-1C91069E863B}" dt="2020-06-01T19:08:10.820" v="708"/>
          <ac:spMkLst>
            <pc:docMk/>
            <pc:sldMk cId="863625658" sldId="256"/>
            <ac:spMk id="61" creationId="{D9233CE2-C95B-524B-A2FE-76C7645F6180}"/>
          </ac:spMkLst>
        </pc:spChg>
        <pc:spChg chg="mod">
          <ac:chgData name="Java Hsu" userId="581ec6a09a44506a" providerId="LiveId" clId="{26168AF9-210B-8141-AB84-1C91069E863B}" dt="2020-06-01T19:08:10.820" v="708"/>
          <ac:spMkLst>
            <pc:docMk/>
            <pc:sldMk cId="863625658" sldId="256"/>
            <ac:spMk id="62" creationId="{F123BFA7-AE6E-F047-9ADE-8D53FB8FD010}"/>
          </ac:spMkLst>
        </pc:spChg>
        <pc:spChg chg="del mod">
          <ac:chgData name="Java Hsu" userId="581ec6a09a44506a" providerId="LiveId" clId="{26168AF9-210B-8141-AB84-1C91069E863B}" dt="2020-05-31T19:43:00.210" v="216" actId="478"/>
          <ac:spMkLst>
            <pc:docMk/>
            <pc:sldMk cId="863625658" sldId="256"/>
            <ac:spMk id="63" creationId="{2CAE6241-C09E-B84D-9789-797F0C718E7B}"/>
          </ac:spMkLst>
        </pc:spChg>
        <pc:spChg chg="del mod">
          <ac:chgData name="Java Hsu" userId="581ec6a09a44506a" providerId="LiveId" clId="{26168AF9-210B-8141-AB84-1C91069E863B}" dt="2020-05-31T19:43:00.210" v="216" actId="478"/>
          <ac:spMkLst>
            <pc:docMk/>
            <pc:sldMk cId="863625658" sldId="256"/>
            <ac:spMk id="64" creationId="{77B717DF-7B42-864B-AC93-E49C4616CD73}"/>
          </ac:spMkLst>
        </pc:spChg>
        <pc:spChg chg="mod">
          <ac:chgData name="Java Hsu" userId="581ec6a09a44506a" providerId="LiveId" clId="{26168AF9-210B-8141-AB84-1C91069E863B}" dt="2020-06-01T19:08:23.104" v="712"/>
          <ac:spMkLst>
            <pc:docMk/>
            <pc:sldMk cId="863625658" sldId="256"/>
            <ac:spMk id="64" creationId="{AAD5C4C5-A065-BB46-B353-1FC5DF4C7D0B}"/>
          </ac:spMkLst>
        </pc:spChg>
        <pc:spChg chg="del mod">
          <ac:chgData name="Java Hsu" userId="581ec6a09a44506a" providerId="LiveId" clId="{26168AF9-210B-8141-AB84-1C91069E863B}" dt="2020-05-31T19:43:00.210" v="216" actId="478"/>
          <ac:spMkLst>
            <pc:docMk/>
            <pc:sldMk cId="863625658" sldId="256"/>
            <ac:spMk id="65" creationId="{3A6EA855-B711-0940-BB9F-1FA5797A3193}"/>
          </ac:spMkLst>
        </pc:spChg>
        <pc:spChg chg="mod">
          <ac:chgData name="Java Hsu" userId="581ec6a09a44506a" providerId="LiveId" clId="{26168AF9-210B-8141-AB84-1C91069E863B}" dt="2020-06-01T19:08:23.104" v="712"/>
          <ac:spMkLst>
            <pc:docMk/>
            <pc:sldMk cId="863625658" sldId="256"/>
            <ac:spMk id="65" creationId="{851D6EFF-BECE-424E-B80E-812DE8A580DA}"/>
          </ac:spMkLst>
        </pc:spChg>
        <pc:spChg chg="mod">
          <ac:chgData name="Java Hsu" userId="581ec6a09a44506a" providerId="LiveId" clId="{26168AF9-210B-8141-AB84-1C91069E863B}" dt="2020-06-01T19:44:04.329" v="1533"/>
          <ac:spMkLst>
            <pc:docMk/>
            <pc:sldMk cId="863625658" sldId="256"/>
            <ac:spMk id="67" creationId="{8E12BD0B-2DAD-4A49-9CF6-D32ADE9C9D45}"/>
          </ac:spMkLst>
        </pc:spChg>
        <pc:spChg chg="del mod">
          <ac:chgData name="Java Hsu" userId="581ec6a09a44506a" providerId="LiveId" clId="{26168AF9-210B-8141-AB84-1C91069E863B}" dt="2020-05-31T19:43:00.210" v="216" actId="478"/>
          <ac:spMkLst>
            <pc:docMk/>
            <pc:sldMk cId="863625658" sldId="256"/>
            <ac:spMk id="68" creationId="{540F612D-BA9E-0A48-86EA-3FA74B785904}"/>
          </ac:spMkLst>
        </pc:spChg>
        <pc:spChg chg="mod">
          <ac:chgData name="Java Hsu" userId="581ec6a09a44506a" providerId="LiveId" clId="{26168AF9-210B-8141-AB84-1C91069E863B}" dt="2020-06-01T19:44:04.329" v="1533"/>
          <ac:spMkLst>
            <pc:docMk/>
            <pc:sldMk cId="863625658" sldId="256"/>
            <ac:spMk id="68" creationId="{9C9F8C36-9A45-E541-A60D-2B308BDCA3F3}"/>
          </ac:spMkLst>
        </pc:spChg>
        <pc:spChg chg="del mod">
          <ac:chgData name="Java Hsu" userId="581ec6a09a44506a" providerId="LiveId" clId="{26168AF9-210B-8141-AB84-1C91069E863B}" dt="2020-05-31T19:43:00.210" v="216" actId="478"/>
          <ac:spMkLst>
            <pc:docMk/>
            <pc:sldMk cId="863625658" sldId="256"/>
            <ac:spMk id="70" creationId="{2FF0246B-9083-BC43-A7A1-2B939174CFF1}"/>
          </ac:spMkLst>
        </pc:spChg>
        <pc:spChg chg="mod">
          <ac:chgData name="Java Hsu" userId="581ec6a09a44506a" providerId="LiveId" clId="{26168AF9-210B-8141-AB84-1C91069E863B}" dt="2020-06-01T19:44:15.233" v="1539"/>
          <ac:spMkLst>
            <pc:docMk/>
            <pc:sldMk cId="863625658" sldId="256"/>
            <ac:spMk id="70" creationId="{506C7066-9FDD-E94A-8F1C-BA9FC83AFC0E}"/>
          </ac:spMkLst>
        </pc:spChg>
        <pc:spChg chg="mod">
          <ac:chgData name="Java Hsu" userId="581ec6a09a44506a" providerId="LiveId" clId="{26168AF9-210B-8141-AB84-1C91069E863B}" dt="2020-06-01T19:44:15.233" v="1539"/>
          <ac:spMkLst>
            <pc:docMk/>
            <pc:sldMk cId="863625658" sldId="256"/>
            <ac:spMk id="71" creationId="{541A4A35-EBE5-6843-B256-09378B2660F5}"/>
          </ac:spMkLst>
        </pc:spChg>
        <pc:spChg chg="del mod">
          <ac:chgData name="Java Hsu" userId="581ec6a09a44506a" providerId="LiveId" clId="{26168AF9-210B-8141-AB84-1C91069E863B}" dt="2020-05-31T19:33:25.416" v="164" actId="478"/>
          <ac:spMkLst>
            <pc:docMk/>
            <pc:sldMk cId="863625658" sldId="256"/>
            <ac:spMk id="72" creationId="{591F56E2-26B7-4049-8297-1D3BADCA1C3D}"/>
          </ac:spMkLst>
        </pc:spChg>
        <pc:spChg chg="mod topLvl">
          <ac:chgData name="Java Hsu" userId="581ec6a09a44506a" providerId="LiveId" clId="{26168AF9-210B-8141-AB84-1C91069E863B}" dt="2020-06-01T19:07:34.346" v="699" actId="164"/>
          <ac:spMkLst>
            <pc:docMk/>
            <pc:sldMk cId="863625658" sldId="256"/>
            <ac:spMk id="73" creationId="{32F9DFAC-8C25-1942-A89F-7BD7B374FEEA}"/>
          </ac:spMkLst>
        </pc:spChg>
        <pc:spChg chg="del mod">
          <ac:chgData name="Java Hsu" userId="581ec6a09a44506a" providerId="LiveId" clId="{26168AF9-210B-8141-AB84-1C91069E863B}" dt="2020-05-31T19:43:00.210" v="216" actId="478"/>
          <ac:spMkLst>
            <pc:docMk/>
            <pc:sldMk cId="863625658" sldId="256"/>
            <ac:spMk id="74" creationId="{6A0B0DE8-B68D-5144-B2C3-CBE08A862DB6}"/>
          </ac:spMkLst>
        </pc:spChg>
        <pc:spChg chg="del mod">
          <ac:chgData name="Java Hsu" userId="581ec6a09a44506a" providerId="LiveId" clId="{26168AF9-210B-8141-AB84-1C91069E863B}" dt="2020-05-31T19:43:00.210" v="216" actId="478"/>
          <ac:spMkLst>
            <pc:docMk/>
            <pc:sldMk cId="863625658" sldId="256"/>
            <ac:spMk id="75" creationId="{205EFC3E-7F15-2342-82F0-032CFEE9C508}"/>
          </ac:spMkLst>
        </pc:spChg>
        <pc:spChg chg="del">
          <ac:chgData name="Java Hsu" userId="581ec6a09a44506a" providerId="LiveId" clId="{26168AF9-210B-8141-AB84-1C91069E863B}" dt="2020-05-31T19:26:28.323" v="100" actId="478"/>
          <ac:spMkLst>
            <pc:docMk/>
            <pc:sldMk cId="863625658" sldId="256"/>
            <ac:spMk id="76" creationId="{B718A7B7-717F-8449-92E0-8E8981CA0352}"/>
          </ac:spMkLst>
        </pc:spChg>
        <pc:spChg chg="del">
          <ac:chgData name="Java Hsu" userId="581ec6a09a44506a" providerId="LiveId" clId="{26168AF9-210B-8141-AB84-1C91069E863B}" dt="2020-05-31T19:26:31.090" v="101" actId="478"/>
          <ac:spMkLst>
            <pc:docMk/>
            <pc:sldMk cId="863625658" sldId="256"/>
            <ac:spMk id="77" creationId="{4F90D272-B511-764C-98FB-12B3CD32E616}"/>
          </ac:spMkLst>
        </pc:spChg>
        <pc:spChg chg="del mod">
          <ac:chgData name="Java Hsu" userId="581ec6a09a44506a" providerId="LiveId" clId="{26168AF9-210B-8141-AB84-1C91069E863B}" dt="2020-05-31T19:43:00.210" v="216" actId="478"/>
          <ac:spMkLst>
            <pc:docMk/>
            <pc:sldMk cId="863625658" sldId="256"/>
            <ac:spMk id="78" creationId="{B4283A39-1AAB-FE43-B167-D0EEA79365CA}"/>
          </ac:spMkLst>
        </pc:spChg>
        <pc:spChg chg="mod">
          <ac:chgData name="Java Hsu" userId="581ec6a09a44506a" providerId="LiveId" clId="{26168AF9-210B-8141-AB84-1C91069E863B}" dt="2020-06-01T19:15:56.492" v="763" actId="164"/>
          <ac:spMkLst>
            <pc:docMk/>
            <pc:sldMk cId="863625658" sldId="256"/>
            <ac:spMk id="79" creationId="{14B0F10F-E531-694F-AB6A-91361286388B}"/>
          </ac:spMkLst>
        </pc:spChg>
        <pc:spChg chg="mod">
          <ac:chgData name="Java Hsu" userId="581ec6a09a44506a" providerId="LiveId" clId="{26168AF9-210B-8141-AB84-1C91069E863B}" dt="2020-06-01T19:15:51.043" v="762" actId="164"/>
          <ac:spMkLst>
            <pc:docMk/>
            <pc:sldMk cId="863625658" sldId="256"/>
            <ac:spMk id="80" creationId="{4A58232E-E6E4-1A4A-BE06-44ED39176819}"/>
          </ac:spMkLst>
        </pc:spChg>
        <pc:spChg chg="del mod">
          <ac:chgData name="Java Hsu" userId="581ec6a09a44506a" providerId="LiveId" clId="{26168AF9-210B-8141-AB84-1C91069E863B}" dt="2020-05-31T19:43:00.210" v="216" actId="478"/>
          <ac:spMkLst>
            <pc:docMk/>
            <pc:sldMk cId="863625658" sldId="256"/>
            <ac:spMk id="81" creationId="{8C51041F-33B6-DA49-A1F6-5CE69D8B119A}"/>
          </ac:spMkLst>
        </pc:spChg>
        <pc:spChg chg="add mod topLvl">
          <ac:chgData name="Java Hsu" userId="581ec6a09a44506a" providerId="LiveId" clId="{26168AF9-210B-8141-AB84-1C91069E863B}" dt="2020-06-01T19:07:21.649" v="697" actId="164"/>
          <ac:spMkLst>
            <pc:docMk/>
            <pc:sldMk cId="863625658" sldId="256"/>
            <ac:spMk id="82" creationId="{7F923F8C-1F7E-E24F-8862-8FA5047E4646}"/>
          </ac:spMkLst>
        </pc:spChg>
        <pc:spChg chg="add mod topLvl">
          <ac:chgData name="Java Hsu" userId="581ec6a09a44506a" providerId="LiveId" clId="{26168AF9-210B-8141-AB84-1C91069E863B}" dt="2020-06-01T19:07:21.649" v="697" actId="164"/>
          <ac:spMkLst>
            <pc:docMk/>
            <pc:sldMk cId="863625658" sldId="256"/>
            <ac:spMk id="83" creationId="{838FFFD3-C7B5-434C-9772-A19F374318FF}"/>
          </ac:spMkLst>
        </pc:spChg>
        <pc:spChg chg="add mod topLvl">
          <ac:chgData name="Java Hsu" userId="581ec6a09a44506a" providerId="LiveId" clId="{26168AF9-210B-8141-AB84-1C91069E863B}" dt="2020-06-01T19:07:29.364" v="698" actId="164"/>
          <ac:spMkLst>
            <pc:docMk/>
            <pc:sldMk cId="863625658" sldId="256"/>
            <ac:spMk id="84" creationId="{EFA5A018-5D0E-8A4B-A93C-93C824920E06}"/>
          </ac:spMkLst>
        </pc:spChg>
        <pc:spChg chg="add mod topLvl">
          <ac:chgData name="Java Hsu" userId="581ec6a09a44506a" providerId="LiveId" clId="{26168AF9-210B-8141-AB84-1C91069E863B}" dt="2020-06-01T19:07:29.364" v="698" actId="164"/>
          <ac:spMkLst>
            <pc:docMk/>
            <pc:sldMk cId="863625658" sldId="256"/>
            <ac:spMk id="85" creationId="{9574C949-6B76-2F4F-B274-A0E67A1FE5AA}"/>
          </ac:spMkLst>
        </pc:spChg>
        <pc:spChg chg="add mod topLvl">
          <ac:chgData name="Java Hsu" userId="581ec6a09a44506a" providerId="LiveId" clId="{26168AF9-210B-8141-AB84-1C91069E863B}" dt="2020-06-01T19:07:34.346" v="699" actId="164"/>
          <ac:spMkLst>
            <pc:docMk/>
            <pc:sldMk cId="863625658" sldId="256"/>
            <ac:spMk id="86" creationId="{2AF68295-3CDB-7849-9184-3934CB8722B8}"/>
          </ac:spMkLst>
        </pc:spChg>
        <pc:spChg chg="add del mod topLvl">
          <ac:chgData name="Java Hsu" userId="581ec6a09a44506a" providerId="LiveId" clId="{26168AF9-210B-8141-AB84-1C91069E863B}" dt="2020-06-01T19:07:39.903" v="700" actId="478"/>
          <ac:spMkLst>
            <pc:docMk/>
            <pc:sldMk cId="863625658" sldId="256"/>
            <ac:spMk id="88" creationId="{278F26E4-F57D-8642-AE66-54ABD119406D}"/>
          </ac:spMkLst>
        </pc:spChg>
        <pc:spChg chg="add del mod">
          <ac:chgData name="Java Hsu" userId="581ec6a09a44506a" providerId="LiveId" clId="{26168AF9-210B-8141-AB84-1C91069E863B}" dt="2020-05-31T19:36:22.004" v="180" actId="478"/>
          <ac:spMkLst>
            <pc:docMk/>
            <pc:sldMk cId="863625658" sldId="256"/>
            <ac:spMk id="90" creationId="{D28274C1-79D2-6947-85E1-32BD1AC68377}"/>
          </ac:spMkLst>
        </pc:spChg>
        <pc:spChg chg="add del mod topLvl">
          <ac:chgData name="Java Hsu" userId="581ec6a09a44506a" providerId="LiveId" clId="{26168AF9-210B-8141-AB84-1C91069E863B}" dt="2020-06-01T19:07:39.903" v="700" actId="478"/>
          <ac:spMkLst>
            <pc:docMk/>
            <pc:sldMk cId="863625658" sldId="256"/>
            <ac:spMk id="93" creationId="{94CC90E0-2A2A-E942-99F7-92827E728D2C}"/>
          </ac:spMkLst>
        </pc:spChg>
        <pc:spChg chg="add del mod">
          <ac:chgData name="Java Hsu" userId="581ec6a09a44506a" providerId="LiveId" clId="{26168AF9-210B-8141-AB84-1C91069E863B}" dt="2020-05-31T19:36:10.555" v="178" actId="478"/>
          <ac:spMkLst>
            <pc:docMk/>
            <pc:sldMk cId="863625658" sldId="256"/>
            <ac:spMk id="94" creationId="{62731EBA-7D7D-8748-9FE1-2AA544656ED1}"/>
          </ac:spMkLst>
        </pc:spChg>
        <pc:spChg chg="mod">
          <ac:chgData name="Java Hsu" userId="581ec6a09a44506a" providerId="LiveId" clId="{26168AF9-210B-8141-AB84-1C91069E863B}" dt="2020-05-31T20:13:57.840" v="295"/>
          <ac:spMkLst>
            <pc:docMk/>
            <pc:sldMk cId="863625658" sldId="256"/>
            <ac:spMk id="96" creationId="{445AB8FF-763C-EB4E-A99E-82D4412EE2F6}"/>
          </ac:spMkLst>
        </pc:spChg>
        <pc:spChg chg="mod">
          <ac:chgData name="Java Hsu" userId="581ec6a09a44506a" providerId="LiveId" clId="{26168AF9-210B-8141-AB84-1C91069E863B}" dt="2020-05-31T20:13:57.840" v="295"/>
          <ac:spMkLst>
            <pc:docMk/>
            <pc:sldMk cId="863625658" sldId="256"/>
            <ac:spMk id="97" creationId="{03C52CD4-951B-6440-872E-C539C6A287D0}"/>
          </ac:spMkLst>
        </pc:spChg>
        <pc:spChg chg="add del mod">
          <ac:chgData name="Java Hsu" userId="581ec6a09a44506a" providerId="LiveId" clId="{26168AF9-210B-8141-AB84-1C91069E863B}" dt="2020-05-31T20:12:49.701" v="286"/>
          <ac:spMkLst>
            <pc:docMk/>
            <pc:sldMk cId="863625658" sldId="256"/>
            <ac:spMk id="98" creationId="{37556668-2BEC-394C-8174-64DE38AD564E}"/>
          </ac:spMkLst>
        </pc:spChg>
        <pc:spChg chg="add del mod">
          <ac:chgData name="Java Hsu" userId="581ec6a09a44506a" providerId="LiveId" clId="{26168AF9-210B-8141-AB84-1C91069E863B}" dt="2020-05-31T20:12:49.701" v="286"/>
          <ac:spMkLst>
            <pc:docMk/>
            <pc:sldMk cId="863625658" sldId="256"/>
            <ac:spMk id="101" creationId="{42FEFC5A-4830-4243-9723-C0DA266ACC22}"/>
          </ac:spMkLst>
        </pc:spChg>
        <pc:spChg chg="add del mod">
          <ac:chgData name="Java Hsu" userId="581ec6a09a44506a" providerId="LiveId" clId="{26168AF9-210B-8141-AB84-1C91069E863B}" dt="2020-05-31T20:12:49.701" v="286"/>
          <ac:spMkLst>
            <pc:docMk/>
            <pc:sldMk cId="863625658" sldId="256"/>
            <ac:spMk id="102" creationId="{75882D31-1679-384E-81EE-064A63BE9D98}"/>
          </ac:spMkLst>
        </pc:spChg>
        <pc:spChg chg="add del mod">
          <ac:chgData name="Java Hsu" userId="581ec6a09a44506a" providerId="LiveId" clId="{26168AF9-210B-8141-AB84-1C91069E863B}" dt="2020-05-31T20:12:49.701" v="286"/>
          <ac:spMkLst>
            <pc:docMk/>
            <pc:sldMk cId="863625658" sldId="256"/>
            <ac:spMk id="104" creationId="{378672CC-0A9C-F14C-9993-D376461D51AB}"/>
          </ac:spMkLst>
        </pc:spChg>
        <pc:spChg chg="add del mod">
          <ac:chgData name="Java Hsu" userId="581ec6a09a44506a" providerId="LiveId" clId="{26168AF9-210B-8141-AB84-1C91069E863B}" dt="2020-05-31T20:12:49.701" v="286"/>
          <ac:spMkLst>
            <pc:docMk/>
            <pc:sldMk cId="863625658" sldId="256"/>
            <ac:spMk id="106" creationId="{08A041A6-09C7-404B-B935-D6BF5DD6F983}"/>
          </ac:spMkLst>
        </pc:spChg>
        <pc:spChg chg="add del mod">
          <ac:chgData name="Java Hsu" userId="581ec6a09a44506a" providerId="LiveId" clId="{26168AF9-210B-8141-AB84-1C91069E863B}" dt="2020-05-31T20:12:49.701" v="286"/>
          <ac:spMkLst>
            <pc:docMk/>
            <pc:sldMk cId="863625658" sldId="256"/>
            <ac:spMk id="108" creationId="{68170383-3DCF-F84B-AE1F-724B12946F4A}"/>
          </ac:spMkLst>
        </pc:spChg>
        <pc:spChg chg="add del mod">
          <ac:chgData name="Java Hsu" userId="581ec6a09a44506a" providerId="LiveId" clId="{26168AF9-210B-8141-AB84-1C91069E863B}" dt="2020-05-31T20:12:49.701" v="286"/>
          <ac:spMkLst>
            <pc:docMk/>
            <pc:sldMk cId="863625658" sldId="256"/>
            <ac:spMk id="110" creationId="{E40A2434-9CFA-3947-9B04-4CC4BCA78D47}"/>
          </ac:spMkLst>
        </pc:spChg>
        <pc:spChg chg="add del mod">
          <ac:chgData name="Java Hsu" userId="581ec6a09a44506a" providerId="LiveId" clId="{26168AF9-210B-8141-AB84-1C91069E863B}" dt="2020-05-31T20:12:49.701" v="286"/>
          <ac:spMkLst>
            <pc:docMk/>
            <pc:sldMk cId="863625658" sldId="256"/>
            <ac:spMk id="112" creationId="{0A736F50-3F4C-FE4D-A240-DC83CD9A04F5}"/>
          </ac:spMkLst>
        </pc:spChg>
        <pc:spChg chg="add del mod">
          <ac:chgData name="Java Hsu" userId="581ec6a09a44506a" providerId="LiveId" clId="{26168AF9-210B-8141-AB84-1C91069E863B}" dt="2020-05-31T20:12:49.701" v="286"/>
          <ac:spMkLst>
            <pc:docMk/>
            <pc:sldMk cId="863625658" sldId="256"/>
            <ac:spMk id="113" creationId="{7A551A04-9DAB-4B47-9DA5-8CEB62E6EB22}"/>
          </ac:spMkLst>
        </pc:spChg>
        <pc:spChg chg="add del mod">
          <ac:chgData name="Java Hsu" userId="581ec6a09a44506a" providerId="LiveId" clId="{26168AF9-210B-8141-AB84-1C91069E863B}" dt="2020-05-31T20:12:49.701" v="286"/>
          <ac:spMkLst>
            <pc:docMk/>
            <pc:sldMk cId="863625658" sldId="256"/>
            <ac:spMk id="114" creationId="{84ACC751-ECA5-E04F-9A22-AE4055C06754}"/>
          </ac:spMkLst>
        </pc:spChg>
        <pc:spChg chg="add del mod">
          <ac:chgData name="Java Hsu" userId="581ec6a09a44506a" providerId="LiveId" clId="{26168AF9-210B-8141-AB84-1C91069E863B}" dt="2020-05-31T20:12:49.701" v="286"/>
          <ac:spMkLst>
            <pc:docMk/>
            <pc:sldMk cId="863625658" sldId="256"/>
            <ac:spMk id="115" creationId="{E5B58D91-4000-2043-B2A8-D019826B846F}"/>
          </ac:spMkLst>
        </pc:spChg>
        <pc:spChg chg="mod">
          <ac:chgData name="Java Hsu" userId="581ec6a09a44506a" providerId="LiveId" clId="{26168AF9-210B-8141-AB84-1C91069E863B}" dt="2020-05-31T20:12:32.308" v="282"/>
          <ac:spMkLst>
            <pc:docMk/>
            <pc:sldMk cId="863625658" sldId="256"/>
            <ac:spMk id="117" creationId="{51F096D7-EFBF-1145-9663-3F72D270D89A}"/>
          </ac:spMkLst>
        </pc:spChg>
        <pc:spChg chg="mod">
          <ac:chgData name="Java Hsu" userId="581ec6a09a44506a" providerId="LiveId" clId="{26168AF9-210B-8141-AB84-1C91069E863B}" dt="2020-05-31T20:12:32.308" v="282"/>
          <ac:spMkLst>
            <pc:docMk/>
            <pc:sldMk cId="863625658" sldId="256"/>
            <ac:spMk id="118" creationId="{9F636E18-8D8E-F04D-8A51-D76F6B8B2F70}"/>
          </ac:spMkLst>
        </pc:spChg>
        <pc:spChg chg="add del mod">
          <ac:chgData name="Java Hsu" userId="581ec6a09a44506a" providerId="LiveId" clId="{26168AF9-210B-8141-AB84-1C91069E863B}" dt="2020-05-31T20:12:49.701" v="286"/>
          <ac:spMkLst>
            <pc:docMk/>
            <pc:sldMk cId="863625658" sldId="256"/>
            <ac:spMk id="119" creationId="{ABDBC7CA-0A69-4D4A-9DDF-4372F60F906E}"/>
          </ac:spMkLst>
        </pc:spChg>
        <pc:spChg chg="add del mod">
          <ac:chgData name="Java Hsu" userId="581ec6a09a44506a" providerId="LiveId" clId="{26168AF9-210B-8141-AB84-1C91069E863B}" dt="2020-05-31T20:12:49.701" v="286"/>
          <ac:spMkLst>
            <pc:docMk/>
            <pc:sldMk cId="863625658" sldId="256"/>
            <ac:spMk id="120" creationId="{643CFFBB-63A0-0045-A047-5167E7E64416}"/>
          </ac:spMkLst>
        </pc:spChg>
        <pc:spChg chg="add del mod">
          <ac:chgData name="Java Hsu" userId="581ec6a09a44506a" providerId="LiveId" clId="{26168AF9-210B-8141-AB84-1C91069E863B}" dt="2020-05-31T20:12:49.701" v="286"/>
          <ac:spMkLst>
            <pc:docMk/>
            <pc:sldMk cId="863625658" sldId="256"/>
            <ac:spMk id="121" creationId="{10C7CDFD-24D4-9945-9618-4E4E91CDE763}"/>
          </ac:spMkLst>
        </pc:spChg>
        <pc:spChg chg="add del mod">
          <ac:chgData name="Java Hsu" userId="581ec6a09a44506a" providerId="LiveId" clId="{26168AF9-210B-8141-AB84-1C91069E863B}" dt="2020-05-31T20:12:49.701" v="286"/>
          <ac:spMkLst>
            <pc:docMk/>
            <pc:sldMk cId="863625658" sldId="256"/>
            <ac:spMk id="123" creationId="{71935142-EB7F-5440-AD6F-68E304278EC6}"/>
          </ac:spMkLst>
        </pc:spChg>
        <pc:spChg chg="mod">
          <ac:chgData name="Java Hsu" userId="581ec6a09a44506a" providerId="LiveId" clId="{26168AF9-210B-8141-AB84-1C91069E863B}" dt="2020-05-31T20:12:32.308" v="282"/>
          <ac:spMkLst>
            <pc:docMk/>
            <pc:sldMk cId="863625658" sldId="256"/>
            <ac:spMk id="127" creationId="{46256626-88BF-BC44-A4BA-B9046071535E}"/>
          </ac:spMkLst>
        </pc:spChg>
        <pc:spChg chg="mod">
          <ac:chgData name="Java Hsu" userId="581ec6a09a44506a" providerId="LiveId" clId="{26168AF9-210B-8141-AB84-1C91069E863B}" dt="2020-05-31T20:12:32.308" v="282"/>
          <ac:spMkLst>
            <pc:docMk/>
            <pc:sldMk cId="863625658" sldId="256"/>
            <ac:spMk id="128" creationId="{3E31D5BB-A2CF-E645-A5F2-D542A36F4544}"/>
          </ac:spMkLst>
        </pc:spChg>
        <pc:spChg chg="mod">
          <ac:chgData name="Java Hsu" userId="581ec6a09a44506a" providerId="LiveId" clId="{26168AF9-210B-8141-AB84-1C91069E863B}" dt="2020-05-31T19:59:23.084" v="224" actId="571"/>
          <ac:spMkLst>
            <pc:docMk/>
            <pc:sldMk cId="863625658" sldId="256"/>
            <ac:spMk id="130" creationId="{6AAC0906-C2C5-A243-B2F0-216A41F4248F}"/>
          </ac:spMkLst>
        </pc:spChg>
        <pc:spChg chg="mod">
          <ac:chgData name="Java Hsu" userId="581ec6a09a44506a" providerId="LiveId" clId="{26168AF9-210B-8141-AB84-1C91069E863B}" dt="2020-05-31T19:59:23.084" v="224" actId="571"/>
          <ac:spMkLst>
            <pc:docMk/>
            <pc:sldMk cId="863625658" sldId="256"/>
            <ac:spMk id="131" creationId="{1CFAE237-16CD-8A44-AD83-F949FF7916BD}"/>
          </ac:spMkLst>
        </pc:spChg>
        <pc:grpChg chg="add del mod">
          <ac:chgData name="Java Hsu" userId="581ec6a09a44506a" providerId="LiveId" clId="{26168AF9-210B-8141-AB84-1C91069E863B}" dt="2020-06-01T19:06:11.731" v="690" actId="165"/>
          <ac:grpSpMkLst>
            <pc:docMk/>
            <pc:sldMk cId="863625658" sldId="256"/>
            <ac:grpSpMk id="2" creationId="{458CD457-26C7-1B40-983D-E1DE36B46D9E}"/>
          </ac:grpSpMkLst>
        </pc:grpChg>
        <pc:grpChg chg="add del mod">
          <ac:chgData name="Java Hsu" userId="581ec6a09a44506a" providerId="LiveId" clId="{26168AF9-210B-8141-AB84-1C91069E863B}" dt="2020-06-01T19:06:11.731" v="690" actId="165"/>
          <ac:grpSpMkLst>
            <pc:docMk/>
            <pc:sldMk cId="863625658" sldId="256"/>
            <ac:grpSpMk id="3" creationId="{2BA44F0B-8EA7-BC4E-9CF2-D1739A873D11}"/>
          </ac:grpSpMkLst>
        </pc:grpChg>
        <pc:grpChg chg="add del mod">
          <ac:chgData name="Java Hsu" userId="581ec6a09a44506a" providerId="LiveId" clId="{26168AF9-210B-8141-AB84-1C91069E863B}" dt="2020-06-01T19:06:11.731" v="690" actId="165"/>
          <ac:grpSpMkLst>
            <pc:docMk/>
            <pc:sldMk cId="863625658" sldId="256"/>
            <ac:grpSpMk id="4" creationId="{E7D2356F-6DFA-A94C-8BD8-982E01F92664}"/>
          </ac:grpSpMkLst>
        </pc:grpChg>
        <pc:grpChg chg="add del mod">
          <ac:chgData name="Java Hsu" userId="581ec6a09a44506a" providerId="LiveId" clId="{26168AF9-210B-8141-AB84-1C91069E863B}" dt="2020-06-01T19:06:11.731" v="690" actId="165"/>
          <ac:grpSpMkLst>
            <pc:docMk/>
            <pc:sldMk cId="863625658" sldId="256"/>
            <ac:grpSpMk id="6" creationId="{0E1BA3D5-F51F-414D-936F-6F13DD746F2A}"/>
          </ac:grpSpMkLst>
        </pc:grpChg>
        <pc:grpChg chg="add mod">
          <ac:chgData name="Java Hsu" userId="581ec6a09a44506a" providerId="LiveId" clId="{26168AF9-210B-8141-AB84-1C91069E863B}" dt="2020-06-01T19:14:10.209" v="755" actId="166"/>
          <ac:grpSpMkLst>
            <pc:docMk/>
            <pc:sldMk cId="863625658" sldId="256"/>
            <ac:grpSpMk id="8" creationId="{26FAAE31-CE74-ED40-8D96-9BA616B59DBB}"/>
          </ac:grpSpMkLst>
        </pc:grpChg>
        <pc:grpChg chg="add mod">
          <ac:chgData name="Java Hsu" userId="581ec6a09a44506a" providerId="LiveId" clId="{26168AF9-210B-8141-AB84-1C91069E863B}" dt="2020-06-01T19:46:18.509" v="1631" actId="14100"/>
          <ac:grpSpMkLst>
            <pc:docMk/>
            <pc:sldMk cId="863625658" sldId="256"/>
            <ac:grpSpMk id="10" creationId="{67713822-E042-7946-A5A5-BEA322D6FFE0}"/>
          </ac:grpSpMkLst>
        </pc:grpChg>
        <pc:grpChg chg="add mod">
          <ac:chgData name="Java Hsu" userId="581ec6a09a44506a" providerId="LiveId" clId="{26168AF9-210B-8141-AB84-1C91069E863B}" dt="2020-06-01T19:46:18.216" v="1629" actId="1038"/>
          <ac:grpSpMkLst>
            <pc:docMk/>
            <pc:sldMk cId="863625658" sldId="256"/>
            <ac:grpSpMk id="12" creationId="{2314C4DB-0B78-F74E-A5B5-8E1E077CFA58}"/>
          </ac:grpSpMkLst>
        </pc:grpChg>
        <pc:grpChg chg="add mod">
          <ac:chgData name="Java Hsu" userId="581ec6a09a44506a" providerId="LiveId" clId="{26168AF9-210B-8141-AB84-1C91069E863B}" dt="2020-06-01T19:12:43.258" v="735" actId="1037"/>
          <ac:grpSpMkLst>
            <pc:docMk/>
            <pc:sldMk cId="863625658" sldId="256"/>
            <ac:grpSpMk id="13" creationId="{5AAD0C10-C1BD-E34E-A894-40FB96EA639E}"/>
          </ac:grpSpMkLst>
        </pc:grpChg>
        <pc:grpChg chg="add mod">
          <ac:chgData name="Java Hsu" userId="581ec6a09a44506a" providerId="LiveId" clId="{26168AF9-210B-8141-AB84-1C91069E863B}" dt="2020-06-01T19:12:58.026" v="745" actId="1038"/>
          <ac:grpSpMkLst>
            <pc:docMk/>
            <pc:sldMk cId="863625658" sldId="256"/>
            <ac:grpSpMk id="15" creationId="{44FA84AE-11BE-354E-A01F-90E33697459F}"/>
          </ac:grpSpMkLst>
        </pc:grpChg>
        <pc:grpChg chg="add mod">
          <ac:chgData name="Java Hsu" userId="581ec6a09a44506a" providerId="LiveId" clId="{26168AF9-210B-8141-AB84-1C91069E863B}" dt="2020-06-01T19:13:25.455" v="749" actId="1037"/>
          <ac:grpSpMkLst>
            <pc:docMk/>
            <pc:sldMk cId="863625658" sldId="256"/>
            <ac:grpSpMk id="16" creationId="{4D991BA2-B361-9342-8AB3-E7DD1F267849}"/>
          </ac:grpSpMkLst>
        </pc:grpChg>
        <pc:grpChg chg="add mod">
          <ac:chgData name="Java Hsu" userId="581ec6a09a44506a" providerId="LiveId" clId="{26168AF9-210B-8141-AB84-1C91069E863B}" dt="2020-06-01T19:46:18.216" v="1629" actId="1038"/>
          <ac:grpSpMkLst>
            <pc:docMk/>
            <pc:sldMk cId="863625658" sldId="256"/>
            <ac:grpSpMk id="17" creationId="{47878EB0-CE28-DC42-B9D6-4DE1A6FDB710}"/>
          </ac:grpSpMkLst>
        </pc:grpChg>
        <pc:grpChg chg="add mod">
          <ac:chgData name="Java Hsu" userId="581ec6a09a44506a" providerId="LiveId" clId="{26168AF9-210B-8141-AB84-1C91069E863B}" dt="2020-06-01T19:46:18.216" v="1629" actId="1038"/>
          <ac:grpSpMkLst>
            <pc:docMk/>
            <pc:sldMk cId="863625658" sldId="256"/>
            <ac:grpSpMk id="18" creationId="{B018878A-E933-7640-8481-F570292D65A6}"/>
          </ac:grpSpMkLst>
        </pc:grpChg>
        <pc:grpChg chg="add mod">
          <ac:chgData name="Java Hsu" userId="581ec6a09a44506a" providerId="LiveId" clId="{26168AF9-210B-8141-AB84-1C91069E863B}" dt="2020-06-01T19:46:18.216" v="1629" actId="1038"/>
          <ac:grpSpMkLst>
            <pc:docMk/>
            <pc:sldMk cId="863625658" sldId="256"/>
            <ac:grpSpMk id="21" creationId="{05215C9B-8D04-AF45-AA86-CD2746D189B6}"/>
          </ac:grpSpMkLst>
        </pc:grpChg>
        <pc:grpChg chg="add mod">
          <ac:chgData name="Java Hsu" userId="581ec6a09a44506a" providerId="LiveId" clId="{26168AF9-210B-8141-AB84-1C91069E863B}" dt="2020-06-01T19:46:18.216" v="1629" actId="1038"/>
          <ac:grpSpMkLst>
            <pc:docMk/>
            <pc:sldMk cId="863625658" sldId="256"/>
            <ac:grpSpMk id="22" creationId="{76C2AF1B-D273-1A4C-B37A-24712E2FA0E6}"/>
          </ac:grpSpMkLst>
        </pc:grpChg>
        <pc:grpChg chg="add mod">
          <ac:chgData name="Java Hsu" userId="581ec6a09a44506a" providerId="LiveId" clId="{26168AF9-210B-8141-AB84-1C91069E863B}" dt="2020-06-01T19:46:18.216" v="1629" actId="1038"/>
          <ac:grpSpMkLst>
            <pc:docMk/>
            <pc:sldMk cId="863625658" sldId="256"/>
            <ac:grpSpMk id="23" creationId="{A18A0C79-E1BC-0942-98A7-C3EED6FDE669}"/>
          </ac:grpSpMkLst>
        </pc:grpChg>
        <pc:grpChg chg="add mod">
          <ac:chgData name="Java Hsu" userId="581ec6a09a44506a" providerId="LiveId" clId="{26168AF9-210B-8141-AB84-1C91069E863B}" dt="2020-06-01T19:46:18.216" v="1629" actId="1038"/>
          <ac:grpSpMkLst>
            <pc:docMk/>
            <pc:sldMk cId="863625658" sldId="256"/>
            <ac:grpSpMk id="24" creationId="{3C493B6E-6E86-7F42-A037-6BA9BCE12CD0}"/>
          </ac:grpSpMkLst>
        </pc:grpChg>
        <pc:grpChg chg="add mod">
          <ac:chgData name="Java Hsu" userId="581ec6a09a44506a" providerId="LiveId" clId="{26168AF9-210B-8141-AB84-1C91069E863B}" dt="2020-06-01T19:58:32.114" v="1720" actId="1037"/>
          <ac:grpSpMkLst>
            <pc:docMk/>
            <pc:sldMk cId="863625658" sldId="256"/>
            <ac:grpSpMk id="25" creationId="{7D65CBEF-4B52-1545-8DA8-32B1113403A9}"/>
          </ac:grpSpMkLst>
        </pc:grpChg>
        <pc:grpChg chg="add mod">
          <ac:chgData name="Java Hsu" userId="581ec6a09a44506a" providerId="LiveId" clId="{26168AF9-210B-8141-AB84-1C91069E863B}" dt="2020-06-01T19:46:18.216" v="1629" actId="1038"/>
          <ac:grpSpMkLst>
            <pc:docMk/>
            <pc:sldMk cId="863625658" sldId="256"/>
            <ac:grpSpMk id="26" creationId="{6F78E269-673A-CF42-9615-E89629D32AAC}"/>
          </ac:grpSpMkLst>
        </pc:grpChg>
        <pc:grpChg chg="add del mod">
          <ac:chgData name="Java Hsu" userId="581ec6a09a44506a" providerId="LiveId" clId="{26168AF9-210B-8141-AB84-1C91069E863B}" dt="2020-06-01T19:06:11.731" v="690" actId="165"/>
          <ac:grpSpMkLst>
            <pc:docMk/>
            <pc:sldMk cId="863625658" sldId="256"/>
            <ac:grpSpMk id="36" creationId="{9FFFDAC5-B756-F74A-98A4-059ED6B5C7C5}"/>
          </ac:grpSpMkLst>
        </pc:grpChg>
        <pc:grpChg chg="add del mod">
          <ac:chgData name="Java Hsu" userId="581ec6a09a44506a" providerId="LiveId" clId="{26168AF9-210B-8141-AB84-1C91069E863B}" dt="2020-06-01T19:06:11.731" v="690" actId="165"/>
          <ac:grpSpMkLst>
            <pc:docMk/>
            <pc:sldMk cId="863625658" sldId="256"/>
            <ac:grpSpMk id="39" creationId="{01376146-C41B-3F41-92E5-8F1FF2D0EE89}"/>
          </ac:grpSpMkLst>
        </pc:grpChg>
        <pc:grpChg chg="add del mod">
          <ac:chgData name="Java Hsu" userId="581ec6a09a44506a" providerId="LiveId" clId="{26168AF9-210B-8141-AB84-1C91069E863B}" dt="2020-06-01T19:06:11.731" v="690" actId="165"/>
          <ac:grpSpMkLst>
            <pc:docMk/>
            <pc:sldMk cId="863625658" sldId="256"/>
            <ac:grpSpMk id="43" creationId="{6C4F27BA-43FB-F14E-8053-D50C4E6A001B}"/>
          </ac:grpSpMkLst>
        </pc:grpChg>
        <pc:grpChg chg="add del mod">
          <ac:chgData name="Java Hsu" userId="581ec6a09a44506a" providerId="LiveId" clId="{26168AF9-210B-8141-AB84-1C91069E863B}" dt="2020-06-01T19:46:18.216" v="1629" actId="1038"/>
          <ac:grpSpMkLst>
            <pc:docMk/>
            <pc:sldMk cId="863625658" sldId="256"/>
            <ac:grpSpMk id="54" creationId="{CD1EA31A-4333-C64C-A53B-7506B4AFC818}"/>
          </ac:grpSpMkLst>
        </pc:grpChg>
        <pc:grpChg chg="add mod">
          <ac:chgData name="Java Hsu" userId="581ec6a09a44506a" providerId="LiveId" clId="{26168AF9-210B-8141-AB84-1C91069E863B}" dt="2020-06-01T19:46:18.216" v="1629" actId="1038"/>
          <ac:grpSpMkLst>
            <pc:docMk/>
            <pc:sldMk cId="863625658" sldId="256"/>
            <ac:grpSpMk id="57" creationId="{4F470F03-AB1F-EF4F-BFCC-14DFD2C21662}"/>
          </ac:grpSpMkLst>
        </pc:grpChg>
        <pc:grpChg chg="add mod">
          <ac:chgData name="Java Hsu" userId="581ec6a09a44506a" providerId="LiveId" clId="{26168AF9-210B-8141-AB84-1C91069E863B}" dt="2020-06-01T19:58:32.114" v="1720" actId="1037"/>
          <ac:grpSpMkLst>
            <pc:docMk/>
            <pc:sldMk cId="863625658" sldId="256"/>
            <ac:grpSpMk id="60" creationId="{D8ECF7CD-9902-9946-8B7E-6CA52612430E}"/>
          </ac:grpSpMkLst>
        </pc:grpChg>
        <pc:grpChg chg="add mod">
          <ac:chgData name="Java Hsu" userId="581ec6a09a44506a" providerId="LiveId" clId="{26168AF9-210B-8141-AB84-1C91069E863B}" dt="2020-06-01T19:46:18.216" v="1629" actId="1038"/>
          <ac:grpSpMkLst>
            <pc:docMk/>
            <pc:sldMk cId="863625658" sldId="256"/>
            <ac:grpSpMk id="63" creationId="{41674F40-28FE-B04D-ADD9-A572A4996BF3}"/>
          </ac:grpSpMkLst>
        </pc:grpChg>
        <pc:grpChg chg="add del mod">
          <ac:chgData name="Java Hsu" userId="581ec6a09a44506a" providerId="LiveId" clId="{26168AF9-210B-8141-AB84-1C91069E863B}" dt="2020-06-01T19:44:08.706" v="1536"/>
          <ac:grpSpMkLst>
            <pc:docMk/>
            <pc:sldMk cId="863625658" sldId="256"/>
            <ac:grpSpMk id="66" creationId="{69FC962B-6DF2-B744-98CE-99ACAC540D96}"/>
          </ac:grpSpMkLst>
        </pc:grpChg>
        <pc:grpChg chg="add del mod">
          <ac:chgData name="Java Hsu" userId="581ec6a09a44506a" providerId="LiveId" clId="{26168AF9-210B-8141-AB84-1C91069E863B}" dt="2020-06-01T19:46:17.760" v="1626"/>
          <ac:grpSpMkLst>
            <pc:docMk/>
            <pc:sldMk cId="863625658" sldId="256"/>
            <ac:grpSpMk id="69" creationId="{917EB4DA-CC15-AD4B-A63E-0A23765B5996}"/>
          </ac:grpSpMkLst>
        </pc:grpChg>
        <pc:grpChg chg="add del mod">
          <ac:chgData name="Java Hsu" userId="581ec6a09a44506a" providerId="LiveId" clId="{26168AF9-210B-8141-AB84-1C91069E863B}" dt="2020-06-01T14:00:36.963" v="416" actId="478"/>
          <ac:grpSpMkLst>
            <pc:docMk/>
            <pc:sldMk cId="863625658" sldId="256"/>
            <ac:grpSpMk id="95" creationId="{674DF565-E229-184B-BAE9-E0565391A903}"/>
          </ac:grpSpMkLst>
        </pc:grpChg>
        <pc:grpChg chg="add del mod">
          <ac:chgData name="Java Hsu" userId="581ec6a09a44506a" providerId="LiveId" clId="{26168AF9-210B-8141-AB84-1C91069E863B}" dt="2020-05-31T20:12:49.701" v="286"/>
          <ac:grpSpMkLst>
            <pc:docMk/>
            <pc:sldMk cId="863625658" sldId="256"/>
            <ac:grpSpMk id="116" creationId="{B3DF9329-0D1A-F945-ACC5-95251F400B10}"/>
          </ac:grpSpMkLst>
        </pc:grpChg>
        <pc:grpChg chg="add del mod">
          <ac:chgData name="Java Hsu" userId="581ec6a09a44506a" providerId="LiveId" clId="{26168AF9-210B-8141-AB84-1C91069E863B}" dt="2020-05-31T20:12:49.701" v="286"/>
          <ac:grpSpMkLst>
            <pc:docMk/>
            <pc:sldMk cId="863625658" sldId="256"/>
            <ac:grpSpMk id="126" creationId="{955E4E36-E36C-F34E-AAF6-36B35B69D501}"/>
          </ac:grpSpMkLst>
        </pc:grpChg>
        <pc:grpChg chg="add del mod">
          <ac:chgData name="Java Hsu" userId="581ec6a09a44506a" providerId="LiveId" clId="{26168AF9-210B-8141-AB84-1C91069E863B}" dt="2020-05-31T19:59:24.598" v="225" actId="478"/>
          <ac:grpSpMkLst>
            <pc:docMk/>
            <pc:sldMk cId="863625658" sldId="256"/>
            <ac:grpSpMk id="129" creationId="{8F50603D-EB90-4E4C-9817-6116275FDC79}"/>
          </ac:grpSpMkLst>
        </pc:grpChg>
        <pc:cxnChg chg="mod">
          <ac:chgData name="Java Hsu" userId="581ec6a09a44506a" providerId="LiveId" clId="{26168AF9-210B-8141-AB84-1C91069E863B}" dt="2020-06-01T19:11:34.088" v="731" actId="555"/>
          <ac:cxnSpMkLst>
            <pc:docMk/>
            <pc:sldMk cId="863625658" sldId="256"/>
            <ac:cxnSpMk id="5" creationId="{51C347E9-A559-2C42-B418-B9687C21D8E3}"/>
          </ac:cxnSpMkLst>
        </pc:cxnChg>
        <pc:cxnChg chg="mod">
          <ac:chgData name="Java Hsu" userId="581ec6a09a44506a" providerId="LiveId" clId="{26168AF9-210B-8141-AB84-1C91069E863B}" dt="2020-06-01T19:12:36.922" v="733" actId="164"/>
          <ac:cxnSpMkLst>
            <pc:docMk/>
            <pc:sldMk cId="863625658" sldId="256"/>
            <ac:cxnSpMk id="7" creationId="{27EA320B-C7C9-664D-ACD1-CC59A6173A45}"/>
          </ac:cxnSpMkLst>
        </pc:cxnChg>
        <pc:cxnChg chg="mod">
          <ac:chgData name="Java Hsu" userId="581ec6a09a44506a" providerId="LiveId" clId="{26168AF9-210B-8141-AB84-1C91069E863B}" dt="2020-06-01T19:12:51.832" v="736" actId="164"/>
          <ac:cxnSpMkLst>
            <pc:docMk/>
            <pc:sldMk cId="863625658" sldId="256"/>
            <ac:cxnSpMk id="14" creationId="{B2A7FD04-453B-7E4D-BF1C-010BD7445EFF}"/>
          </ac:cxnSpMkLst>
        </pc:cxnChg>
        <pc:cxnChg chg="mod">
          <ac:chgData name="Java Hsu" userId="581ec6a09a44506a" providerId="LiveId" clId="{26168AF9-210B-8141-AB84-1C91069E863B}" dt="2020-06-01T19:13:22.900" v="746" actId="164"/>
          <ac:cxnSpMkLst>
            <pc:docMk/>
            <pc:sldMk cId="863625658" sldId="256"/>
            <ac:cxnSpMk id="20" creationId="{DC281348-98D7-0F45-A692-155EAF593B81}"/>
          </ac:cxnSpMkLst>
        </pc:cxnChg>
        <pc:cxnChg chg="mod">
          <ac:chgData name="Java Hsu" userId="581ec6a09a44506a" providerId="LiveId" clId="{26168AF9-210B-8141-AB84-1C91069E863B}" dt="2020-06-01T19:14:50.380" v="758" actId="164"/>
          <ac:cxnSpMkLst>
            <pc:docMk/>
            <pc:sldMk cId="863625658" sldId="256"/>
            <ac:cxnSpMk id="30" creationId="{5AAA3FC3-55D0-FE4A-91B0-794526D4715B}"/>
          </ac:cxnSpMkLst>
        </pc:cxnChg>
        <pc:cxnChg chg="del mod">
          <ac:chgData name="Java Hsu" userId="581ec6a09a44506a" providerId="LiveId" clId="{26168AF9-210B-8141-AB84-1C91069E863B}" dt="2020-05-31T19:26:10.173" v="98" actId="478"/>
          <ac:cxnSpMkLst>
            <pc:docMk/>
            <pc:sldMk cId="863625658" sldId="256"/>
            <ac:cxnSpMk id="34" creationId="{49B18352-BD12-DE49-9402-C627E84A6F5F}"/>
          </ac:cxnSpMkLst>
        </pc:cxnChg>
        <pc:cxnChg chg="mod">
          <ac:chgData name="Java Hsu" userId="581ec6a09a44506a" providerId="LiveId" clId="{26168AF9-210B-8141-AB84-1C91069E863B}" dt="2020-06-01T19:16:20.333" v="765" actId="164"/>
          <ac:cxnSpMkLst>
            <pc:docMk/>
            <pc:sldMk cId="863625658" sldId="256"/>
            <ac:cxnSpMk id="42" creationId="{412B285C-AB20-0A4B-8D2E-15DCFDF93CBF}"/>
          </ac:cxnSpMkLst>
        </pc:cxnChg>
        <pc:cxnChg chg="del mod">
          <ac:chgData name="Java Hsu" userId="581ec6a09a44506a" providerId="LiveId" clId="{26168AF9-210B-8141-AB84-1C91069E863B}" dt="2020-05-31T19:43:00.210" v="216" actId="478"/>
          <ac:cxnSpMkLst>
            <pc:docMk/>
            <pc:sldMk cId="863625658" sldId="256"/>
            <ac:cxnSpMk id="44" creationId="{8B95D1E9-B29F-0D4D-9A70-7E41DEC4B1BE}"/>
          </ac:cxnSpMkLst>
        </pc:cxnChg>
        <pc:cxnChg chg="mod">
          <ac:chgData name="Java Hsu" userId="581ec6a09a44506a" providerId="LiveId" clId="{26168AF9-210B-8141-AB84-1C91069E863B}" dt="2020-06-01T19:16:09.042" v="764" actId="164"/>
          <ac:cxnSpMkLst>
            <pc:docMk/>
            <pc:sldMk cId="863625658" sldId="256"/>
            <ac:cxnSpMk id="48" creationId="{19BF9A2D-6641-2C48-8A8E-41F93A74F6AC}"/>
          </ac:cxnSpMkLst>
        </pc:cxnChg>
        <pc:cxnChg chg="del mod">
          <ac:chgData name="Java Hsu" userId="581ec6a09a44506a" providerId="LiveId" clId="{26168AF9-210B-8141-AB84-1C91069E863B}" dt="2020-05-31T19:43:00.210" v="216" actId="478"/>
          <ac:cxnSpMkLst>
            <pc:docMk/>
            <pc:sldMk cId="863625658" sldId="256"/>
            <ac:cxnSpMk id="50" creationId="{79E7C3F2-DDC8-CD4E-9933-3DDC2A39EBD5}"/>
          </ac:cxnSpMkLst>
        </pc:cxnChg>
        <pc:cxnChg chg="del mod">
          <ac:chgData name="Java Hsu" userId="581ec6a09a44506a" providerId="LiveId" clId="{26168AF9-210B-8141-AB84-1C91069E863B}" dt="2020-05-31T19:43:00.210" v="216" actId="478"/>
          <ac:cxnSpMkLst>
            <pc:docMk/>
            <pc:sldMk cId="863625658" sldId="256"/>
            <ac:cxnSpMk id="51" creationId="{5DE8AF2B-3A0A-E741-B134-767127EEBB23}"/>
          </ac:cxnSpMkLst>
        </pc:cxnChg>
        <pc:cxnChg chg="add mod">
          <ac:chgData name="Java Hsu" userId="581ec6a09a44506a" providerId="LiveId" clId="{26168AF9-210B-8141-AB84-1C91069E863B}" dt="2020-06-01T19:16:27.082" v="766" actId="164"/>
          <ac:cxnSpMkLst>
            <pc:docMk/>
            <pc:sldMk cId="863625658" sldId="256"/>
            <ac:cxnSpMk id="52" creationId="{86EC353F-ED79-7D46-B00A-8E302156880E}"/>
          </ac:cxnSpMkLst>
        </pc:cxnChg>
        <pc:cxnChg chg="add mod">
          <ac:chgData name="Java Hsu" userId="581ec6a09a44506a" providerId="LiveId" clId="{26168AF9-210B-8141-AB84-1C91069E863B}" dt="2020-06-01T19:16:32.253" v="767" actId="164"/>
          <ac:cxnSpMkLst>
            <pc:docMk/>
            <pc:sldMk cId="863625658" sldId="256"/>
            <ac:cxnSpMk id="53" creationId="{3F0DB3DB-A5C7-3044-9D59-CDADA86E0C10}"/>
          </ac:cxnSpMkLst>
        </pc:cxnChg>
        <pc:cxnChg chg="del mod">
          <ac:chgData name="Java Hsu" userId="581ec6a09a44506a" providerId="LiveId" clId="{26168AF9-210B-8141-AB84-1C91069E863B}" dt="2020-05-31T19:15:35.417" v="2" actId="478"/>
          <ac:cxnSpMkLst>
            <pc:docMk/>
            <pc:sldMk cId="863625658" sldId="256"/>
            <ac:cxnSpMk id="54" creationId="{53E67791-787B-B64A-AB84-EA3F7E1C26C1}"/>
          </ac:cxnSpMkLst>
        </pc:cxnChg>
        <pc:cxnChg chg="del mod">
          <ac:chgData name="Java Hsu" userId="581ec6a09a44506a" providerId="LiveId" clId="{26168AF9-210B-8141-AB84-1C91069E863B}" dt="2020-05-31T19:43:00.210" v="216" actId="478"/>
          <ac:cxnSpMkLst>
            <pc:docMk/>
            <pc:sldMk cId="863625658" sldId="256"/>
            <ac:cxnSpMk id="58" creationId="{57E72A39-39A1-CA4C-BADC-DC35E5641903}"/>
          </ac:cxnSpMkLst>
        </pc:cxnChg>
        <pc:cxnChg chg="del mod">
          <ac:chgData name="Java Hsu" userId="581ec6a09a44506a" providerId="LiveId" clId="{26168AF9-210B-8141-AB84-1C91069E863B}" dt="2020-05-31T19:43:00.210" v="216" actId="478"/>
          <ac:cxnSpMkLst>
            <pc:docMk/>
            <pc:sldMk cId="863625658" sldId="256"/>
            <ac:cxnSpMk id="62" creationId="{D919C092-AD7D-C84C-83E1-D6F5EC22301B}"/>
          </ac:cxnSpMkLst>
        </pc:cxnChg>
        <pc:cxnChg chg="del mod">
          <ac:chgData name="Java Hsu" userId="581ec6a09a44506a" providerId="LiveId" clId="{26168AF9-210B-8141-AB84-1C91069E863B}" dt="2020-05-31T19:43:00.210" v="216" actId="478"/>
          <ac:cxnSpMkLst>
            <pc:docMk/>
            <pc:sldMk cId="863625658" sldId="256"/>
            <ac:cxnSpMk id="66" creationId="{BB10124F-A6CE-E84E-AEC7-07EECE40DAB7}"/>
          </ac:cxnSpMkLst>
        </pc:cxnChg>
        <pc:cxnChg chg="del mod">
          <ac:chgData name="Java Hsu" userId="581ec6a09a44506a" providerId="LiveId" clId="{26168AF9-210B-8141-AB84-1C91069E863B}" dt="2020-05-31T19:43:00.210" v="216" actId="478"/>
          <ac:cxnSpMkLst>
            <pc:docMk/>
            <pc:sldMk cId="863625658" sldId="256"/>
            <ac:cxnSpMk id="67" creationId="{8B6EFFE1-5F2B-3149-A79C-FE51FFE8BCDC}"/>
          </ac:cxnSpMkLst>
        </pc:cxnChg>
        <pc:cxnChg chg="del mod">
          <ac:chgData name="Java Hsu" userId="581ec6a09a44506a" providerId="LiveId" clId="{26168AF9-210B-8141-AB84-1C91069E863B}" dt="2020-05-31T19:43:00.210" v="216" actId="478"/>
          <ac:cxnSpMkLst>
            <pc:docMk/>
            <pc:sldMk cId="863625658" sldId="256"/>
            <ac:cxnSpMk id="69" creationId="{A3240B8E-5400-B84E-877F-BA2B50BE62E4}"/>
          </ac:cxnSpMkLst>
        </pc:cxnChg>
        <pc:cxnChg chg="del mod">
          <ac:chgData name="Java Hsu" userId="581ec6a09a44506a" providerId="LiveId" clId="{26168AF9-210B-8141-AB84-1C91069E863B}" dt="2020-05-31T19:43:00.210" v="216" actId="478"/>
          <ac:cxnSpMkLst>
            <pc:docMk/>
            <pc:sldMk cId="863625658" sldId="256"/>
            <ac:cxnSpMk id="71" creationId="{D183CEC1-AE01-0E4A-A273-0B7A3DBDBF63}"/>
          </ac:cxnSpMkLst>
        </pc:cxnChg>
        <pc:cxnChg chg="add mod">
          <ac:chgData name="Java Hsu" userId="581ec6a09a44506a" providerId="LiveId" clId="{26168AF9-210B-8141-AB84-1C91069E863B}" dt="2020-06-01T19:44:39.575" v="1554" actId="20577"/>
          <ac:cxnSpMkLst>
            <pc:docMk/>
            <pc:sldMk cId="863625658" sldId="256"/>
            <ac:cxnSpMk id="87" creationId="{55FA67BC-2ED0-8B4B-A92D-2DE7FAC5ABDD}"/>
          </ac:cxnSpMkLst>
        </pc:cxnChg>
        <pc:cxnChg chg="add mod">
          <ac:chgData name="Java Hsu" userId="581ec6a09a44506a" providerId="LiveId" clId="{26168AF9-210B-8141-AB84-1C91069E863B}" dt="2020-06-01T19:15:51.043" v="762" actId="164"/>
          <ac:cxnSpMkLst>
            <pc:docMk/>
            <pc:sldMk cId="863625658" sldId="256"/>
            <ac:cxnSpMk id="89" creationId="{445CA2B2-A4AA-1B47-8CC8-1314F51E586E}"/>
          </ac:cxnSpMkLst>
        </pc:cxnChg>
        <pc:cxnChg chg="add mod">
          <ac:chgData name="Java Hsu" userId="581ec6a09a44506a" providerId="LiveId" clId="{26168AF9-210B-8141-AB84-1C91069E863B}" dt="2020-06-01T19:15:56.492" v="763" actId="164"/>
          <ac:cxnSpMkLst>
            <pc:docMk/>
            <pc:sldMk cId="863625658" sldId="256"/>
            <ac:cxnSpMk id="91" creationId="{CC851DB4-4952-FE48-87E3-24B10DF36A88}"/>
          </ac:cxnSpMkLst>
        </pc:cxnChg>
        <pc:cxnChg chg="add del mod">
          <ac:chgData name="Java Hsu" userId="581ec6a09a44506a" providerId="LiveId" clId="{26168AF9-210B-8141-AB84-1C91069E863B}" dt="2020-05-31T19:32:55.776" v="156"/>
          <ac:cxnSpMkLst>
            <pc:docMk/>
            <pc:sldMk cId="863625658" sldId="256"/>
            <ac:cxnSpMk id="92" creationId="{842466DE-F4D8-5944-BE9A-59A23B7FDA8B}"/>
          </ac:cxnSpMkLst>
        </pc:cxnChg>
        <pc:cxnChg chg="add del mod">
          <ac:chgData name="Java Hsu" userId="581ec6a09a44506a" providerId="LiveId" clId="{26168AF9-210B-8141-AB84-1C91069E863B}" dt="2020-05-31T20:12:49.701" v="286"/>
          <ac:cxnSpMkLst>
            <pc:docMk/>
            <pc:sldMk cId="863625658" sldId="256"/>
            <ac:cxnSpMk id="99" creationId="{4EB0A4F2-1056-D346-93D4-B17E4C9BC8E7}"/>
          </ac:cxnSpMkLst>
        </pc:cxnChg>
        <pc:cxnChg chg="add del mod">
          <ac:chgData name="Java Hsu" userId="581ec6a09a44506a" providerId="LiveId" clId="{26168AF9-210B-8141-AB84-1C91069E863B}" dt="2020-05-31T20:12:49.701" v="286"/>
          <ac:cxnSpMkLst>
            <pc:docMk/>
            <pc:sldMk cId="863625658" sldId="256"/>
            <ac:cxnSpMk id="100" creationId="{D10D266D-3E66-EF4C-8C4B-AB6A58B46012}"/>
          </ac:cxnSpMkLst>
        </pc:cxnChg>
        <pc:cxnChg chg="add del mod">
          <ac:chgData name="Java Hsu" userId="581ec6a09a44506a" providerId="LiveId" clId="{26168AF9-210B-8141-AB84-1C91069E863B}" dt="2020-05-31T19:37:53.007" v="190" actId="478"/>
          <ac:cxnSpMkLst>
            <pc:docMk/>
            <pc:sldMk cId="863625658" sldId="256"/>
            <ac:cxnSpMk id="103" creationId="{AA6385D9-CE94-BD4E-894E-2AEBCFA6727E}"/>
          </ac:cxnSpMkLst>
        </pc:cxnChg>
        <pc:cxnChg chg="add del mod">
          <ac:chgData name="Java Hsu" userId="581ec6a09a44506a" providerId="LiveId" clId="{26168AF9-210B-8141-AB84-1C91069E863B}" dt="2020-05-31T20:12:49.701" v="286"/>
          <ac:cxnSpMkLst>
            <pc:docMk/>
            <pc:sldMk cId="863625658" sldId="256"/>
            <ac:cxnSpMk id="105" creationId="{F9B30A24-5CB5-1B4C-B058-DCF152EA2C55}"/>
          </ac:cxnSpMkLst>
        </pc:cxnChg>
        <pc:cxnChg chg="add del mod">
          <ac:chgData name="Java Hsu" userId="581ec6a09a44506a" providerId="LiveId" clId="{26168AF9-210B-8141-AB84-1C91069E863B}" dt="2020-05-31T20:12:49.701" v="286"/>
          <ac:cxnSpMkLst>
            <pc:docMk/>
            <pc:sldMk cId="863625658" sldId="256"/>
            <ac:cxnSpMk id="107" creationId="{31F4EDDB-172E-C54C-A6E3-98FDFDA9A30C}"/>
          </ac:cxnSpMkLst>
        </pc:cxnChg>
        <pc:cxnChg chg="add del mod">
          <ac:chgData name="Java Hsu" userId="581ec6a09a44506a" providerId="LiveId" clId="{26168AF9-210B-8141-AB84-1C91069E863B}" dt="2020-05-31T20:12:49.701" v="286"/>
          <ac:cxnSpMkLst>
            <pc:docMk/>
            <pc:sldMk cId="863625658" sldId="256"/>
            <ac:cxnSpMk id="109" creationId="{493B4BB6-568B-764B-A380-5A1301F08698}"/>
          </ac:cxnSpMkLst>
        </pc:cxnChg>
        <pc:cxnChg chg="add del mod">
          <ac:chgData name="Java Hsu" userId="581ec6a09a44506a" providerId="LiveId" clId="{26168AF9-210B-8141-AB84-1C91069E863B}" dt="2020-05-31T20:12:49.701" v="286"/>
          <ac:cxnSpMkLst>
            <pc:docMk/>
            <pc:sldMk cId="863625658" sldId="256"/>
            <ac:cxnSpMk id="111" creationId="{BD7AA1C6-93B1-3E4B-9469-EF016420DBD7}"/>
          </ac:cxnSpMkLst>
        </pc:cxnChg>
        <pc:cxnChg chg="add del mod">
          <ac:chgData name="Java Hsu" userId="581ec6a09a44506a" providerId="LiveId" clId="{26168AF9-210B-8141-AB84-1C91069E863B}" dt="2020-05-31T20:12:49.701" v="286"/>
          <ac:cxnSpMkLst>
            <pc:docMk/>
            <pc:sldMk cId="863625658" sldId="256"/>
            <ac:cxnSpMk id="122" creationId="{FFF4CD3E-46B6-8A4A-984C-A3693BF15A27}"/>
          </ac:cxnSpMkLst>
        </pc:cxnChg>
        <pc:cxnChg chg="add del mod">
          <ac:chgData name="Java Hsu" userId="581ec6a09a44506a" providerId="LiveId" clId="{26168AF9-210B-8141-AB84-1C91069E863B}" dt="2020-05-31T20:12:49.701" v="286"/>
          <ac:cxnSpMkLst>
            <pc:docMk/>
            <pc:sldMk cId="863625658" sldId="256"/>
            <ac:cxnSpMk id="124" creationId="{1538A4C4-81D5-1F43-9C4B-565443AE2D72}"/>
          </ac:cxnSpMkLst>
        </pc:cxnChg>
        <pc:cxnChg chg="add del mod">
          <ac:chgData name="Java Hsu" userId="581ec6a09a44506a" providerId="LiveId" clId="{26168AF9-210B-8141-AB84-1C91069E863B}" dt="2020-05-31T20:12:49.701" v="286"/>
          <ac:cxnSpMkLst>
            <pc:docMk/>
            <pc:sldMk cId="863625658" sldId="256"/>
            <ac:cxnSpMk id="125" creationId="{589EF147-28B3-5F49-9127-B198B1A4D80E}"/>
          </ac:cxnSpMkLst>
        </pc:cxnChg>
      </pc:sldChg>
      <pc:sldChg chg="addSp delSp modSp add">
        <pc:chgData name="Java Hsu" userId="581ec6a09a44506a" providerId="LiveId" clId="{26168AF9-210B-8141-AB84-1C91069E863B}" dt="2020-06-01T14:21:03.243" v="687" actId="1076"/>
        <pc:sldMkLst>
          <pc:docMk/>
          <pc:sldMk cId="3966558687" sldId="257"/>
        </pc:sldMkLst>
        <pc:spChg chg="del">
          <ac:chgData name="Java Hsu" userId="581ec6a09a44506a" providerId="LiveId" clId="{26168AF9-210B-8141-AB84-1C91069E863B}" dt="2020-05-31T20:12:45.662" v="285" actId="478"/>
          <ac:spMkLst>
            <pc:docMk/>
            <pc:sldMk cId="3966558687" sldId="257"/>
            <ac:spMk id="2" creationId="{B3AD74A5-1462-B54A-BE9C-B820F7023B8D}"/>
          </ac:spMkLst>
        </pc:spChg>
        <pc:spChg chg="del">
          <ac:chgData name="Java Hsu" userId="581ec6a09a44506a" providerId="LiveId" clId="{26168AF9-210B-8141-AB84-1C91069E863B}" dt="2020-05-31T20:12:45.662" v="285" actId="478"/>
          <ac:spMkLst>
            <pc:docMk/>
            <pc:sldMk cId="3966558687" sldId="257"/>
            <ac:spMk id="3" creationId="{8CC5CA2C-05C3-0E44-A25A-DD2413B42854}"/>
          </ac:spMkLst>
        </pc:spChg>
        <pc:spChg chg="mod">
          <ac:chgData name="Java Hsu" userId="581ec6a09a44506a" providerId="LiveId" clId="{26168AF9-210B-8141-AB84-1C91069E863B}" dt="2020-05-31T20:13:57.840" v="295"/>
          <ac:spMkLst>
            <pc:docMk/>
            <pc:sldMk cId="3966558687" sldId="257"/>
            <ac:spMk id="6" creationId="{CCB0FF82-C568-0343-A134-40915F692506}"/>
          </ac:spMkLst>
        </pc:spChg>
        <pc:spChg chg="mod">
          <ac:chgData name="Java Hsu" userId="581ec6a09a44506a" providerId="LiveId" clId="{26168AF9-210B-8141-AB84-1C91069E863B}" dt="2020-05-31T20:13:57.840" v="295"/>
          <ac:spMkLst>
            <pc:docMk/>
            <pc:sldMk cId="3966558687" sldId="257"/>
            <ac:spMk id="7" creationId="{B3AB8418-158F-DF4B-AF7E-4711A9792B8D}"/>
          </ac:spMkLst>
        </pc:spChg>
        <pc:spChg chg="add mod">
          <ac:chgData name="Java Hsu" userId="581ec6a09a44506a" providerId="LiveId" clId="{26168AF9-210B-8141-AB84-1C91069E863B}" dt="2020-06-01T14:19:07.033" v="661" actId="1076"/>
          <ac:spMkLst>
            <pc:docMk/>
            <pc:sldMk cId="3966558687" sldId="257"/>
            <ac:spMk id="8" creationId="{B5273489-17BF-AD43-B748-DC42C9D1A479}"/>
          </ac:spMkLst>
        </pc:spChg>
        <pc:spChg chg="add mod">
          <ac:chgData name="Java Hsu" userId="581ec6a09a44506a" providerId="LiveId" clId="{26168AF9-210B-8141-AB84-1C91069E863B}" dt="2020-06-01T07:23:20.702" v="376" actId="1076"/>
          <ac:spMkLst>
            <pc:docMk/>
            <pc:sldMk cId="3966558687" sldId="257"/>
            <ac:spMk id="11" creationId="{2FED1298-7297-4E43-A666-CB8238F1BB7B}"/>
          </ac:spMkLst>
        </pc:spChg>
        <pc:spChg chg="add mod">
          <ac:chgData name="Java Hsu" userId="581ec6a09a44506a" providerId="LiveId" clId="{26168AF9-210B-8141-AB84-1C91069E863B}" dt="2020-06-01T07:27:52.904" v="390" actId="555"/>
          <ac:spMkLst>
            <pc:docMk/>
            <pc:sldMk cId="3966558687" sldId="257"/>
            <ac:spMk id="12" creationId="{7AC08205-59D6-F641-8CD5-215F16A35490}"/>
          </ac:spMkLst>
        </pc:spChg>
        <pc:spChg chg="add mod">
          <ac:chgData name="Java Hsu" userId="581ec6a09a44506a" providerId="LiveId" clId="{26168AF9-210B-8141-AB84-1C91069E863B}" dt="2020-06-01T14:10:55.898" v="580" actId="1076"/>
          <ac:spMkLst>
            <pc:docMk/>
            <pc:sldMk cId="3966558687" sldId="257"/>
            <ac:spMk id="13" creationId="{8E15C7A9-62A6-CD40-B84C-34749469B5B0}"/>
          </ac:spMkLst>
        </pc:spChg>
        <pc:spChg chg="add mod">
          <ac:chgData name="Java Hsu" userId="581ec6a09a44506a" providerId="LiveId" clId="{26168AF9-210B-8141-AB84-1C91069E863B}" dt="2020-06-01T14:10:55.898" v="580" actId="1076"/>
          <ac:spMkLst>
            <pc:docMk/>
            <pc:sldMk cId="3966558687" sldId="257"/>
            <ac:spMk id="15" creationId="{C3BC0608-32F7-A54F-9E79-83330325F0FB}"/>
          </ac:spMkLst>
        </pc:spChg>
        <pc:spChg chg="add mod">
          <ac:chgData name="Java Hsu" userId="581ec6a09a44506a" providerId="LiveId" clId="{26168AF9-210B-8141-AB84-1C91069E863B}" dt="2020-06-01T14:18:55.616" v="643" actId="1076"/>
          <ac:spMkLst>
            <pc:docMk/>
            <pc:sldMk cId="3966558687" sldId="257"/>
            <ac:spMk id="17" creationId="{AB2EC3DF-3430-6340-A600-273891C885C3}"/>
          </ac:spMkLst>
        </pc:spChg>
        <pc:spChg chg="add mod">
          <ac:chgData name="Java Hsu" userId="581ec6a09a44506a" providerId="LiveId" clId="{26168AF9-210B-8141-AB84-1C91069E863B}" dt="2020-06-01T14:21:03.243" v="687" actId="1076"/>
          <ac:spMkLst>
            <pc:docMk/>
            <pc:sldMk cId="3966558687" sldId="257"/>
            <ac:spMk id="19" creationId="{8FED9662-A54F-C241-B3CB-6CE388133B90}"/>
          </ac:spMkLst>
        </pc:spChg>
        <pc:spChg chg="add mod">
          <ac:chgData name="Java Hsu" userId="581ec6a09a44506a" providerId="LiveId" clId="{26168AF9-210B-8141-AB84-1C91069E863B}" dt="2020-06-01T14:18:55.616" v="643" actId="1076"/>
          <ac:spMkLst>
            <pc:docMk/>
            <pc:sldMk cId="3966558687" sldId="257"/>
            <ac:spMk id="20" creationId="{1F28F442-F31B-E544-BFC7-8AFC2D5A905B}"/>
          </ac:spMkLst>
        </pc:spChg>
        <pc:spChg chg="add mod">
          <ac:chgData name="Java Hsu" userId="581ec6a09a44506a" providerId="LiveId" clId="{26168AF9-210B-8141-AB84-1C91069E863B}" dt="2020-06-01T14:18:55.955" v="645" actId="164"/>
          <ac:spMkLst>
            <pc:docMk/>
            <pc:sldMk cId="3966558687" sldId="257"/>
            <ac:spMk id="21" creationId="{A3C03FFF-AC10-3D48-AFA3-0381C4ADD912}"/>
          </ac:spMkLst>
        </pc:spChg>
        <pc:spChg chg="add mod">
          <ac:chgData name="Java Hsu" userId="581ec6a09a44506a" providerId="LiveId" clId="{26168AF9-210B-8141-AB84-1C91069E863B}" dt="2020-06-01T14:21:03.243" v="687" actId="1076"/>
          <ac:spMkLst>
            <pc:docMk/>
            <pc:sldMk cId="3966558687" sldId="257"/>
            <ac:spMk id="22" creationId="{B72EBB41-9834-024F-813C-A2A40F5CC701}"/>
          </ac:spMkLst>
        </pc:spChg>
        <pc:spChg chg="add mod">
          <ac:chgData name="Java Hsu" userId="581ec6a09a44506a" providerId="LiveId" clId="{26168AF9-210B-8141-AB84-1C91069E863B}" dt="2020-06-01T14:18:55.616" v="643" actId="1076"/>
          <ac:spMkLst>
            <pc:docMk/>
            <pc:sldMk cId="3966558687" sldId="257"/>
            <ac:spMk id="23" creationId="{BE6B6C75-166C-3E4E-831A-89DF89BB5430}"/>
          </ac:spMkLst>
        </pc:spChg>
        <pc:spChg chg="mod">
          <ac:chgData name="Java Hsu" userId="581ec6a09a44506a" providerId="LiveId" clId="{26168AF9-210B-8141-AB84-1C91069E863B}" dt="2020-05-31T20:13:57.840" v="295"/>
          <ac:spMkLst>
            <pc:docMk/>
            <pc:sldMk cId="3966558687" sldId="257"/>
            <ac:spMk id="25" creationId="{77C75970-CBDF-1A4B-A0E5-3C93AB44F342}"/>
          </ac:spMkLst>
        </pc:spChg>
        <pc:spChg chg="mod">
          <ac:chgData name="Java Hsu" userId="581ec6a09a44506a" providerId="LiveId" clId="{26168AF9-210B-8141-AB84-1C91069E863B}" dt="2020-05-31T20:13:57.840" v="295"/>
          <ac:spMkLst>
            <pc:docMk/>
            <pc:sldMk cId="3966558687" sldId="257"/>
            <ac:spMk id="26" creationId="{CBEB8792-00A8-E643-9529-066D216A8D13}"/>
          </ac:spMkLst>
        </pc:spChg>
        <pc:spChg chg="add mod">
          <ac:chgData name="Java Hsu" userId="581ec6a09a44506a" providerId="LiveId" clId="{26168AF9-210B-8141-AB84-1C91069E863B}" dt="2020-06-01T14:10:55.898" v="580" actId="1076"/>
          <ac:spMkLst>
            <pc:docMk/>
            <pc:sldMk cId="3966558687" sldId="257"/>
            <ac:spMk id="27" creationId="{EFC5B536-6744-224B-AC67-680B7208EA82}"/>
          </ac:spMkLst>
        </pc:spChg>
        <pc:spChg chg="add mod">
          <ac:chgData name="Java Hsu" userId="581ec6a09a44506a" providerId="LiveId" clId="{26168AF9-210B-8141-AB84-1C91069E863B}" dt="2020-06-01T14:10:55.898" v="580" actId="1076"/>
          <ac:spMkLst>
            <pc:docMk/>
            <pc:sldMk cId="3966558687" sldId="257"/>
            <ac:spMk id="28" creationId="{8CC9F518-6A6D-704E-B751-3CB5C156FB3C}"/>
          </ac:spMkLst>
        </pc:spChg>
        <pc:spChg chg="add mod">
          <ac:chgData name="Java Hsu" userId="581ec6a09a44506a" providerId="LiveId" clId="{26168AF9-210B-8141-AB84-1C91069E863B}" dt="2020-06-01T14:18:55.955" v="645" actId="164"/>
          <ac:spMkLst>
            <pc:docMk/>
            <pc:sldMk cId="3966558687" sldId="257"/>
            <ac:spMk id="29" creationId="{3D3417B9-045C-1049-B30C-0AC75AABFD0D}"/>
          </ac:spMkLst>
        </pc:spChg>
        <pc:spChg chg="add mod">
          <ac:chgData name="Java Hsu" userId="581ec6a09a44506a" providerId="LiveId" clId="{26168AF9-210B-8141-AB84-1C91069E863B}" dt="2020-06-01T14:10:55.898" v="580" actId="1076"/>
          <ac:spMkLst>
            <pc:docMk/>
            <pc:sldMk cId="3966558687" sldId="257"/>
            <ac:spMk id="31" creationId="{4F4C78BD-26D8-1645-AAC0-1015B3065D09}"/>
          </ac:spMkLst>
        </pc:spChg>
        <pc:spChg chg="mod">
          <ac:chgData name="Java Hsu" userId="581ec6a09a44506a" providerId="LiveId" clId="{26168AF9-210B-8141-AB84-1C91069E863B}" dt="2020-06-01T14:10:35.539" v="578"/>
          <ac:spMkLst>
            <pc:docMk/>
            <pc:sldMk cId="3966558687" sldId="257"/>
            <ac:spMk id="35" creationId="{7F214ED0-CC08-9B45-8057-069F57F1CE98}"/>
          </ac:spMkLst>
        </pc:spChg>
        <pc:spChg chg="mod">
          <ac:chgData name="Java Hsu" userId="581ec6a09a44506a" providerId="LiveId" clId="{26168AF9-210B-8141-AB84-1C91069E863B}" dt="2020-06-01T14:10:35.539" v="578"/>
          <ac:spMkLst>
            <pc:docMk/>
            <pc:sldMk cId="3966558687" sldId="257"/>
            <ac:spMk id="36" creationId="{D8845C71-0BCE-EE4F-A092-B68BCF0D9F1E}"/>
          </ac:spMkLst>
        </pc:spChg>
        <pc:spChg chg="mod">
          <ac:chgData name="Java Hsu" userId="581ec6a09a44506a" providerId="LiveId" clId="{26168AF9-210B-8141-AB84-1C91069E863B}" dt="2020-06-01T14:11:01.679" v="582"/>
          <ac:spMkLst>
            <pc:docMk/>
            <pc:sldMk cId="3966558687" sldId="257"/>
            <ac:spMk id="38" creationId="{38732083-3BFE-8448-910D-0700DD0FA02C}"/>
          </ac:spMkLst>
        </pc:spChg>
        <pc:spChg chg="mod">
          <ac:chgData name="Java Hsu" userId="581ec6a09a44506a" providerId="LiveId" clId="{26168AF9-210B-8141-AB84-1C91069E863B}" dt="2020-06-01T14:11:01.679" v="582"/>
          <ac:spMkLst>
            <pc:docMk/>
            <pc:sldMk cId="3966558687" sldId="257"/>
            <ac:spMk id="39" creationId="{0D560EE7-E768-2A42-A0EB-2681D4A2EDA5}"/>
          </ac:spMkLst>
        </pc:spChg>
        <pc:spChg chg="mod">
          <ac:chgData name="Java Hsu" userId="581ec6a09a44506a" providerId="LiveId" clId="{26168AF9-210B-8141-AB84-1C91069E863B}" dt="2020-06-01T14:13:08.084" v="617"/>
          <ac:spMkLst>
            <pc:docMk/>
            <pc:sldMk cId="3966558687" sldId="257"/>
            <ac:spMk id="41" creationId="{01C03AAA-EB22-224B-88B8-55F5153524AD}"/>
          </ac:spMkLst>
        </pc:spChg>
        <pc:spChg chg="mod">
          <ac:chgData name="Java Hsu" userId="581ec6a09a44506a" providerId="LiveId" clId="{26168AF9-210B-8141-AB84-1C91069E863B}" dt="2020-06-01T14:13:08.084" v="617"/>
          <ac:spMkLst>
            <pc:docMk/>
            <pc:sldMk cId="3966558687" sldId="257"/>
            <ac:spMk id="42" creationId="{88A6F745-B0AF-C840-9D25-EC114624D87E}"/>
          </ac:spMkLst>
        </pc:spChg>
        <pc:spChg chg="add del mod">
          <ac:chgData name="Java Hsu" userId="581ec6a09a44506a" providerId="LiveId" clId="{26168AF9-210B-8141-AB84-1C91069E863B}" dt="2020-06-01T14:13:38.659" v="622" actId="478"/>
          <ac:spMkLst>
            <pc:docMk/>
            <pc:sldMk cId="3966558687" sldId="257"/>
            <ac:spMk id="43" creationId="{433C3AB4-8085-1243-BD6E-512D6F991B0E}"/>
          </ac:spMkLst>
        </pc:spChg>
        <pc:spChg chg="mod">
          <ac:chgData name="Java Hsu" userId="581ec6a09a44506a" providerId="LiveId" clId="{26168AF9-210B-8141-AB84-1C91069E863B}" dt="2020-06-01T14:13:44.497" v="624"/>
          <ac:spMkLst>
            <pc:docMk/>
            <pc:sldMk cId="3966558687" sldId="257"/>
            <ac:spMk id="47" creationId="{D3374004-650A-D249-B2D5-DEC653B2F95F}"/>
          </ac:spMkLst>
        </pc:spChg>
        <pc:spChg chg="mod">
          <ac:chgData name="Java Hsu" userId="581ec6a09a44506a" providerId="LiveId" clId="{26168AF9-210B-8141-AB84-1C91069E863B}" dt="2020-06-01T14:19:44.865" v="672" actId="1076"/>
          <ac:spMkLst>
            <pc:docMk/>
            <pc:sldMk cId="3966558687" sldId="257"/>
            <ac:spMk id="48" creationId="{ABCA9D4F-7F2E-AE40-ADFD-6C62FC4CCD1A}"/>
          </ac:spMkLst>
        </pc:spChg>
        <pc:spChg chg="add mod">
          <ac:chgData name="Java Hsu" userId="581ec6a09a44506a" providerId="LiveId" clId="{26168AF9-210B-8141-AB84-1C91069E863B}" dt="2020-06-01T14:19:50.916" v="673" actId="1076"/>
          <ac:spMkLst>
            <pc:docMk/>
            <pc:sldMk cId="3966558687" sldId="257"/>
            <ac:spMk id="49" creationId="{572AF544-7642-C143-9BD1-060A29F9A9A4}"/>
          </ac:spMkLst>
        </pc:spChg>
        <pc:spChg chg="add mod">
          <ac:chgData name="Java Hsu" userId="581ec6a09a44506a" providerId="LiveId" clId="{26168AF9-210B-8141-AB84-1C91069E863B}" dt="2020-06-01T14:20:17.387" v="680" actId="1076"/>
          <ac:spMkLst>
            <pc:docMk/>
            <pc:sldMk cId="3966558687" sldId="257"/>
            <ac:spMk id="50" creationId="{C617A123-4896-CD46-B437-D9415DE69A16}"/>
          </ac:spMkLst>
        </pc:spChg>
        <pc:spChg chg="add mod">
          <ac:chgData name="Java Hsu" userId="581ec6a09a44506a" providerId="LiveId" clId="{26168AF9-210B-8141-AB84-1C91069E863B}" dt="2020-06-01T14:19:15.659" v="667" actId="1076"/>
          <ac:spMkLst>
            <pc:docMk/>
            <pc:sldMk cId="3966558687" sldId="257"/>
            <ac:spMk id="51" creationId="{0392688D-A56E-474E-8BE8-8E13D0AFFC9F}"/>
          </ac:spMkLst>
        </pc:spChg>
        <pc:spChg chg="add mod">
          <ac:chgData name="Java Hsu" userId="581ec6a09a44506a" providerId="LiveId" clId="{26168AF9-210B-8141-AB84-1C91069E863B}" dt="2020-06-01T14:20:31.636" v="682" actId="1076"/>
          <ac:spMkLst>
            <pc:docMk/>
            <pc:sldMk cId="3966558687" sldId="257"/>
            <ac:spMk id="53" creationId="{7B0CBE09-D828-4E4D-9378-16B9E487656F}"/>
          </ac:spMkLst>
        </pc:spChg>
        <pc:grpChg chg="add mod">
          <ac:chgData name="Java Hsu" userId="581ec6a09a44506a" providerId="LiveId" clId="{26168AF9-210B-8141-AB84-1C91069E863B}" dt="2020-06-01T14:18:55.955" v="645" actId="164"/>
          <ac:grpSpMkLst>
            <pc:docMk/>
            <pc:sldMk cId="3966558687" sldId="257"/>
            <ac:grpSpMk id="2" creationId="{1D3BAABC-DA21-8440-BC58-7C3945AAB0F3}"/>
          </ac:grpSpMkLst>
        </pc:grpChg>
        <pc:grpChg chg="add del mod">
          <ac:chgData name="Java Hsu" userId="581ec6a09a44506a" providerId="LiveId" clId="{26168AF9-210B-8141-AB84-1C91069E863B}" dt="2020-06-01T14:11:00.561" v="581" actId="478"/>
          <ac:grpSpMkLst>
            <pc:docMk/>
            <pc:sldMk cId="3966558687" sldId="257"/>
            <ac:grpSpMk id="5" creationId="{CCA2C737-5A67-944D-B56C-7BA280621BE5}"/>
          </ac:grpSpMkLst>
        </pc:grpChg>
        <pc:grpChg chg="add del mod">
          <ac:chgData name="Java Hsu" userId="581ec6a09a44506a" providerId="LiveId" clId="{26168AF9-210B-8141-AB84-1C91069E863B}" dt="2020-06-01T14:10:35.098" v="577" actId="478"/>
          <ac:grpSpMkLst>
            <pc:docMk/>
            <pc:sldMk cId="3966558687" sldId="257"/>
            <ac:grpSpMk id="24" creationId="{2EE0177A-99BD-0942-9108-514971F0A8D9}"/>
          </ac:grpSpMkLst>
        </pc:grpChg>
        <pc:grpChg chg="add mod">
          <ac:chgData name="Java Hsu" userId="581ec6a09a44506a" providerId="LiveId" clId="{26168AF9-210B-8141-AB84-1C91069E863B}" dt="2020-06-01T14:10:44.192" v="579" actId="1076"/>
          <ac:grpSpMkLst>
            <pc:docMk/>
            <pc:sldMk cId="3966558687" sldId="257"/>
            <ac:grpSpMk id="34" creationId="{A5D39073-8204-004F-9636-67D6CF4D6A45}"/>
          </ac:grpSpMkLst>
        </pc:grpChg>
        <pc:grpChg chg="add mod">
          <ac:chgData name="Java Hsu" userId="581ec6a09a44506a" providerId="LiveId" clId="{26168AF9-210B-8141-AB84-1C91069E863B}" dt="2020-06-01T14:18:55.616" v="643" actId="1076"/>
          <ac:grpSpMkLst>
            <pc:docMk/>
            <pc:sldMk cId="3966558687" sldId="257"/>
            <ac:grpSpMk id="37" creationId="{DE98E917-F418-8B47-8F59-F861F8F678AA}"/>
          </ac:grpSpMkLst>
        </pc:grpChg>
        <pc:grpChg chg="add del mod">
          <ac:chgData name="Java Hsu" userId="581ec6a09a44506a" providerId="LiveId" clId="{26168AF9-210B-8141-AB84-1C91069E863B}" dt="2020-06-01T14:13:40.248" v="623" actId="478"/>
          <ac:grpSpMkLst>
            <pc:docMk/>
            <pc:sldMk cId="3966558687" sldId="257"/>
            <ac:grpSpMk id="40" creationId="{0C561AA3-ABDF-DA45-AF4E-5F50CF4F9DB9}"/>
          </ac:grpSpMkLst>
        </pc:grpChg>
        <pc:grpChg chg="add mod">
          <ac:chgData name="Java Hsu" userId="581ec6a09a44506a" providerId="LiveId" clId="{26168AF9-210B-8141-AB84-1C91069E863B}" dt="2020-06-01T14:18:55.616" v="643" actId="1076"/>
          <ac:grpSpMkLst>
            <pc:docMk/>
            <pc:sldMk cId="3966558687" sldId="257"/>
            <ac:grpSpMk id="46" creationId="{0BF1C923-8BC0-C640-8DB0-DDF6ED84B5EA}"/>
          </ac:grpSpMkLst>
        </pc:grpChg>
        <pc:cxnChg chg="add mod">
          <ac:chgData name="Java Hsu" userId="581ec6a09a44506a" providerId="LiveId" clId="{26168AF9-210B-8141-AB84-1C91069E863B}" dt="2020-06-01T14:18:55.616" v="643" actId="1076"/>
          <ac:cxnSpMkLst>
            <pc:docMk/>
            <pc:sldMk cId="3966558687" sldId="257"/>
            <ac:cxnSpMk id="4" creationId="{51D09500-2CC9-2F48-A291-49B503020BAA}"/>
          </ac:cxnSpMkLst>
        </pc:cxnChg>
        <pc:cxnChg chg="add mod">
          <ac:chgData name="Java Hsu" userId="581ec6a09a44506a" providerId="LiveId" clId="{26168AF9-210B-8141-AB84-1C91069E863B}" dt="2020-06-01T07:38:28.697" v="413" actId="554"/>
          <ac:cxnSpMkLst>
            <pc:docMk/>
            <pc:sldMk cId="3966558687" sldId="257"/>
            <ac:cxnSpMk id="9" creationId="{EF47A1B1-A10C-AB41-AFCD-BC5222ACDD50}"/>
          </ac:cxnSpMkLst>
        </pc:cxnChg>
        <pc:cxnChg chg="add mod">
          <ac:chgData name="Java Hsu" userId="581ec6a09a44506a" providerId="LiveId" clId="{26168AF9-210B-8141-AB84-1C91069E863B}" dt="2020-06-01T07:38:28.697" v="413" actId="554"/>
          <ac:cxnSpMkLst>
            <pc:docMk/>
            <pc:sldMk cId="3966558687" sldId="257"/>
            <ac:cxnSpMk id="10" creationId="{39105FE4-44CC-B345-99F0-5CA3849088B3}"/>
          </ac:cxnSpMkLst>
        </pc:cxnChg>
        <pc:cxnChg chg="add mod">
          <ac:chgData name="Java Hsu" userId="581ec6a09a44506a" providerId="LiveId" clId="{26168AF9-210B-8141-AB84-1C91069E863B}" dt="2020-06-01T14:10:55.898" v="580" actId="1076"/>
          <ac:cxnSpMkLst>
            <pc:docMk/>
            <pc:sldMk cId="3966558687" sldId="257"/>
            <ac:cxnSpMk id="14" creationId="{F5A6181E-A026-A04F-99FC-0A8AA76D7F8C}"/>
          </ac:cxnSpMkLst>
        </pc:cxnChg>
        <pc:cxnChg chg="add mod">
          <ac:chgData name="Java Hsu" userId="581ec6a09a44506a" providerId="LiveId" clId="{26168AF9-210B-8141-AB84-1C91069E863B}" dt="2020-06-01T14:10:55.898" v="580" actId="1076"/>
          <ac:cxnSpMkLst>
            <pc:docMk/>
            <pc:sldMk cId="3966558687" sldId="257"/>
            <ac:cxnSpMk id="16" creationId="{24DC7752-4E1A-074E-A2A4-3F233BB1AFCD}"/>
          </ac:cxnSpMkLst>
        </pc:cxnChg>
        <pc:cxnChg chg="add mod">
          <ac:chgData name="Java Hsu" userId="581ec6a09a44506a" providerId="LiveId" clId="{26168AF9-210B-8141-AB84-1C91069E863B}" dt="2020-06-01T14:18:55.616" v="643" actId="1076"/>
          <ac:cxnSpMkLst>
            <pc:docMk/>
            <pc:sldMk cId="3966558687" sldId="257"/>
            <ac:cxnSpMk id="18" creationId="{AA67BE6A-7DD4-424B-AE66-730B1DA807BB}"/>
          </ac:cxnSpMkLst>
        </pc:cxnChg>
        <pc:cxnChg chg="add mod">
          <ac:chgData name="Java Hsu" userId="581ec6a09a44506a" providerId="LiveId" clId="{26168AF9-210B-8141-AB84-1C91069E863B}" dt="2020-06-01T14:18:55.616" v="643" actId="1076"/>
          <ac:cxnSpMkLst>
            <pc:docMk/>
            <pc:sldMk cId="3966558687" sldId="257"/>
            <ac:cxnSpMk id="30" creationId="{87C15407-93AB-F84D-9FD8-6BBA527790CD}"/>
          </ac:cxnSpMkLst>
        </pc:cxnChg>
        <pc:cxnChg chg="add mod">
          <ac:chgData name="Java Hsu" userId="581ec6a09a44506a" providerId="LiveId" clId="{26168AF9-210B-8141-AB84-1C91069E863B}" dt="2020-06-01T14:20:54.469" v="686" actId="1076"/>
          <ac:cxnSpMkLst>
            <pc:docMk/>
            <pc:sldMk cId="3966558687" sldId="257"/>
            <ac:cxnSpMk id="32" creationId="{0C893701-78BF-5F48-9E93-2C418A721FEE}"/>
          </ac:cxnSpMkLst>
        </pc:cxnChg>
        <pc:cxnChg chg="add mod">
          <ac:chgData name="Java Hsu" userId="581ec6a09a44506a" providerId="LiveId" clId="{26168AF9-210B-8141-AB84-1C91069E863B}" dt="2020-06-01T14:20:54.469" v="686" actId="1076"/>
          <ac:cxnSpMkLst>
            <pc:docMk/>
            <pc:sldMk cId="3966558687" sldId="257"/>
            <ac:cxnSpMk id="33" creationId="{DC25EC39-B5A6-D24C-BC4F-60CF24522B81}"/>
          </ac:cxnSpMkLst>
        </pc:cxnChg>
        <pc:cxnChg chg="add del mod">
          <ac:chgData name="Java Hsu" userId="581ec6a09a44506a" providerId="LiveId" clId="{26168AF9-210B-8141-AB84-1C91069E863B}" dt="2020-06-01T14:13:38.659" v="622" actId="478"/>
          <ac:cxnSpMkLst>
            <pc:docMk/>
            <pc:sldMk cId="3966558687" sldId="257"/>
            <ac:cxnSpMk id="44" creationId="{2788FBA1-EEF7-D045-A019-88C597D0CAC1}"/>
          </ac:cxnSpMkLst>
        </pc:cxnChg>
        <pc:cxnChg chg="add mod">
          <ac:chgData name="Java Hsu" userId="581ec6a09a44506a" providerId="LiveId" clId="{26168AF9-210B-8141-AB84-1C91069E863B}" dt="2020-06-01T14:18:55.616" v="643" actId="1076"/>
          <ac:cxnSpMkLst>
            <pc:docMk/>
            <pc:sldMk cId="3966558687" sldId="257"/>
            <ac:cxnSpMk id="45" creationId="{9ECBB849-88F6-0748-B6DF-72BD659D6C52}"/>
          </ac:cxnSpMkLst>
        </pc:cxnChg>
        <pc:cxnChg chg="add mod">
          <ac:chgData name="Java Hsu" userId="581ec6a09a44506a" providerId="LiveId" clId="{26168AF9-210B-8141-AB84-1C91069E863B}" dt="2020-06-01T14:19:15.659" v="667" actId="1076"/>
          <ac:cxnSpMkLst>
            <pc:docMk/>
            <pc:sldMk cId="3966558687" sldId="257"/>
            <ac:cxnSpMk id="52" creationId="{4438E259-0ACA-2D41-9034-BC91ECF5474F}"/>
          </ac:cxnSpMkLst>
        </pc:cxnChg>
      </pc:sldChg>
      <pc:sldChg chg="add del">
        <pc:chgData name="Java Hsu" userId="581ec6a09a44506a" providerId="LiveId" clId="{26168AF9-210B-8141-AB84-1C91069E863B}" dt="2020-06-01T19:18:33.450" v="963" actId="2696"/>
        <pc:sldMkLst>
          <pc:docMk/>
          <pc:sldMk cId="2991324118" sldId="258"/>
        </pc:sldMkLst>
      </pc:sldChg>
      <pc:sldChg chg="addSp delSp modSp add">
        <pc:chgData name="Java Hsu" userId="581ec6a09a44506a" providerId="LiveId" clId="{26168AF9-210B-8141-AB84-1C91069E863B}" dt="2020-06-01T20:01:55.302" v="1849" actId="1038"/>
        <pc:sldMkLst>
          <pc:docMk/>
          <pc:sldMk cId="3544584339" sldId="259"/>
        </pc:sldMkLst>
        <pc:spChg chg="mod topLvl">
          <ac:chgData name="Java Hsu" userId="581ec6a09a44506a" providerId="LiveId" clId="{26168AF9-210B-8141-AB84-1C91069E863B}" dt="2020-06-01T19:27:05.217" v="1501" actId="555"/>
          <ac:spMkLst>
            <pc:docMk/>
            <pc:sldMk cId="3544584339" sldId="259"/>
            <ac:spMk id="11" creationId="{DE1F59CD-846E-7A40-9A78-0B187246E643}"/>
          </ac:spMkLst>
        </pc:spChg>
        <pc:spChg chg="mod topLvl">
          <ac:chgData name="Java Hsu" userId="581ec6a09a44506a" providerId="LiveId" clId="{26168AF9-210B-8141-AB84-1C91069E863B}" dt="2020-06-01T19:27:05.217" v="1501" actId="555"/>
          <ac:spMkLst>
            <pc:docMk/>
            <pc:sldMk cId="3544584339" sldId="259"/>
            <ac:spMk id="45" creationId="{D6C68340-14A3-CF48-887C-64FCD48FB95D}"/>
          </ac:spMkLst>
        </pc:spChg>
        <pc:spChg chg="mod topLvl">
          <ac:chgData name="Java Hsu" userId="581ec6a09a44506a" providerId="LiveId" clId="{26168AF9-210B-8141-AB84-1C91069E863B}" dt="2020-06-01T19:27:05.217" v="1501" actId="555"/>
          <ac:spMkLst>
            <pc:docMk/>
            <pc:sldMk cId="3544584339" sldId="259"/>
            <ac:spMk id="49" creationId="{EDE4BF3D-CE18-204D-8010-DBF029140031}"/>
          </ac:spMkLst>
        </pc:spChg>
        <pc:spChg chg="mod">
          <ac:chgData name="Java Hsu" userId="581ec6a09a44506a" providerId="LiveId" clId="{26168AF9-210B-8141-AB84-1C91069E863B}" dt="2020-06-01T19:25:19.097" v="1498" actId="1076"/>
          <ac:spMkLst>
            <pc:docMk/>
            <pc:sldMk cId="3544584339" sldId="259"/>
            <ac:spMk id="62" creationId="{F123BFA7-AE6E-F047-9ADE-8D53FB8FD010}"/>
          </ac:spMkLst>
        </pc:spChg>
        <pc:spChg chg="mod">
          <ac:chgData name="Java Hsu" userId="581ec6a09a44506a" providerId="LiveId" clId="{26168AF9-210B-8141-AB84-1C91069E863B}" dt="2020-06-01T19:25:09.402" v="1497" actId="1076"/>
          <ac:spMkLst>
            <pc:docMk/>
            <pc:sldMk cId="3544584339" sldId="259"/>
            <ac:spMk id="65" creationId="{851D6EFF-BECE-424E-B80E-812DE8A580DA}"/>
          </ac:spMkLst>
        </pc:spChg>
        <pc:spChg chg="mod topLvl">
          <ac:chgData name="Java Hsu" userId="581ec6a09a44506a" providerId="LiveId" clId="{26168AF9-210B-8141-AB84-1C91069E863B}" dt="2020-06-01T19:26:13.799" v="1500" actId="555"/>
          <ac:spMkLst>
            <pc:docMk/>
            <pc:sldMk cId="3544584339" sldId="259"/>
            <ac:spMk id="79" creationId="{14B0F10F-E531-694F-AB6A-91361286388B}"/>
          </ac:spMkLst>
        </pc:spChg>
        <pc:spChg chg="mod topLvl">
          <ac:chgData name="Java Hsu" userId="581ec6a09a44506a" providerId="LiveId" clId="{26168AF9-210B-8141-AB84-1C91069E863B}" dt="2020-06-01T19:26:13.799" v="1500" actId="555"/>
          <ac:spMkLst>
            <pc:docMk/>
            <pc:sldMk cId="3544584339" sldId="259"/>
            <ac:spMk id="80" creationId="{4A58232E-E6E4-1A4A-BE06-44ED39176819}"/>
          </ac:spMkLst>
        </pc:spChg>
        <pc:grpChg chg="mod">
          <ac:chgData name="Java Hsu" userId="581ec6a09a44506a" providerId="LiveId" clId="{26168AF9-210B-8141-AB84-1C91069E863B}" dt="2020-06-01T19:19:32.757" v="1002" actId="1037"/>
          <ac:grpSpMkLst>
            <pc:docMk/>
            <pc:sldMk cId="3544584339" sldId="259"/>
            <ac:grpSpMk id="8" creationId="{26FAAE31-CE74-ED40-8D96-9BA616B59DBB}"/>
          </ac:grpSpMkLst>
        </pc:grpChg>
        <pc:grpChg chg="mod">
          <ac:chgData name="Java Hsu" userId="581ec6a09a44506a" providerId="LiveId" clId="{26168AF9-210B-8141-AB84-1C91069E863B}" dt="2020-06-01T19:20:07.229" v="1033" actId="1038"/>
          <ac:grpSpMkLst>
            <pc:docMk/>
            <pc:sldMk cId="3544584339" sldId="259"/>
            <ac:grpSpMk id="10" creationId="{67713822-E042-7946-A5A5-BEA322D6FFE0}"/>
          </ac:grpSpMkLst>
        </pc:grpChg>
        <pc:grpChg chg="mod">
          <ac:chgData name="Java Hsu" userId="581ec6a09a44506a" providerId="LiveId" clId="{26168AF9-210B-8141-AB84-1C91069E863B}" dt="2020-06-01T19:20:23.340" v="1072" actId="1038"/>
          <ac:grpSpMkLst>
            <pc:docMk/>
            <pc:sldMk cId="3544584339" sldId="259"/>
            <ac:grpSpMk id="12" creationId="{2314C4DB-0B78-F74E-A5B5-8E1E077CFA58}"/>
          </ac:grpSpMkLst>
        </pc:grpChg>
        <pc:grpChg chg="mod">
          <ac:chgData name="Java Hsu" userId="581ec6a09a44506a" providerId="LiveId" clId="{26168AF9-210B-8141-AB84-1C91069E863B}" dt="2020-06-01T19:26:13.799" v="1500" actId="555"/>
          <ac:grpSpMkLst>
            <pc:docMk/>
            <pc:sldMk cId="3544584339" sldId="259"/>
            <ac:grpSpMk id="13" creationId="{5AAD0C10-C1BD-E34E-A894-40FB96EA639E}"/>
          </ac:grpSpMkLst>
        </pc:grpChg>
        <pc:grpChg chg="del mod">
          <ac:chgData name="Java Hsu" userId="581ec6a09a44506a" providerId="LiveId" clId="{26168AF9-210B-8141-AB84-1C91069E863B}" dt="2020-06-01T19:19:13.691" v="997" actId="478"/>
          <ac:grpSpMkLst>
            <pc:docMk/>
            <pc:sldMk cId="3544584339" sldId="259"/>
            <ac:grpSpMk id="15" creationId="{44FA84AE-11BE-354E-A01F-90E33697459F}"/>
          </ac:grpSpMkLst>
        </pc:grpChg>
        <pc:grpChg chg="mod">
          <ac:chgData name="Java Hsu" userId="581ec6a09a44506a" providerId="LiveId" clId="{26168AF9-210B-8141-AB84-1C91069E863B}" dt="2020-06-01T19:26:13.799" v="1500" actId="555"/>
          <ac:grpSpMkLst>
            <pc:docMk/>
            <pc:sldMk cId="3544584339" sldId="259"/>
            <ac:grpSpMk id="16" creationId="{4D991BA2-B361-9342-8AB3-E7DD1F267849}"/>
          </ac:grpSpMkLst>
        </pc:grpChg>
        <pc:grpChg chg="mod">
          <ac:chgData name="Java Hsu" userId="581ec6a09a44506a" providerId="LiveId" clId="{26168AF9-210B-8141-AB84-1C91069E863B}" dt="2020-06-01T19:26:13.799" v="1500" actId="555"/>
          <ac:grpSpMkLst>
            <pc:docMk/>
            <pc:sldMk cId="3544584339" sldId="259"/>
            <ac:grpSpMk id="17" creationId="{47878EB0-CE28-DC42-B9D6-4DE1A6FDB710}"/>
          </ac:grpSpMkLst>
        </pc:grpChg>
        <pc:grpChg chg="mod">
          <ac:chgData name="Java Hsu" userId="581ec6a09a44506a" providerId="LiveId" clId="{26168AF9-210B-8141-AB84-1C91069E863B}" dt="2020-06-01T19:26:13.799" v="1500" actId="555"/>
          <ac:grpSpMkLst>
            <pc:docMk/>
            <pc:sldMk cId="3544584339" sldId="259"/>
            <ac:grpSpMk id="18" creationId="{B018878A-E933-7640-8481-F570292D65A6}"/>
          </ac:grpSpMkLst>
        </pc:grpChg>
        <pc:grpChg chg="add del mod">
          <ac:chgData name="Java Hsu" userId="581ec6a09a44506a" providerId="LiveId" clId="{26168AF9-210B-8141-AB84-1C91069E863B}" dt="2020-06-01T19:24:20.291" v="1484" actId="165"/>
          <ac:grpSpMkLst>
            <pc:docMk/>
            <pc:sldMk cId="3544584339" sldId="259"/>
            <ac:grpSpMk id="21" creationId="{05215C9B-8D04-AF45-AA86-CD2746D189B6}"/>
          </ac:grpSpMkLst>
        </pc:grpChg>
        <pc:grpChg chg="del mod">
          <ac:chgData name="Java Hsu" userId="581ec6a09a44506a" providerId="LiveId" clId="{26168AF9-210B-8141-AB84-1C91069E863B}" dt="2020-06-01T19:22:50.439" v="1427" actId="165"/>
          <ac:grpSpMkLst>
            <pc:docMk/>
            <pc:sldMk cId="3544584339" sldId="259"/>
            <ac:grpSpMk id="22" creationId="{76C2AF1B-D273-1A4C-B37A-24712E2FA0E6}"/>
          </ac:grpSpMkLst>
        </pc:grpChg>
        <pc:grpChg chg="del mod">
          <ac:chgData name="Java Hsu" userId="581ec6a09a44506a" providerId="LiveId" clId="{26168AF9-210B-8141-AB84-1C91069E863B}" dt="2020-06-01T19:22:58.372" v="1428" actId="165"/>
          <ac:grpSpMkLst>
            <pc:docMk/>
            <pc:sldMk cId="3544584339" sldId="259"/>
            <ac:grpSpMk id="23" creationId="{A18A0C79-E1BC-0942-98A7-C3EED6FDE669}"/>
          </ac:grpSpMkLst>
        </pc:grpChg>
        <pc:grpChg chg="del mod">
          <ac:chgData name="Java Hsu" userId="581ec6a09a44506a" providerId="LiveId" clId="{26168AF9-210B-8141-AB84-1C91069E863B}" dt="2020-06-01T19:22:50.439" v="1427" actId="165"/>
          <ac:grpSpMkLst>
            <pc:docMk/>
            <pc:sldMk cId="3544584339" sldId="259"/>
            <ac:grpSpMk id="24" creationId="{3C493B6E-6E86-7F42-A037-6BA9BCE12CD0}"/>
          </ac:grpSpMkLst>
        </pc:grpChg>
        <pc:grpChg chg="mod">
          <ac:chgData name="Java Hsu" userId="581ec6a09a44506a" providerId="LiveId" clId="{26168AF9-210B-8141-AB84-1C91069E863B}" dt="2020-06-01T20:01:55.302" v="1849" actId="1038"/>
          <ac:grpSpMkLst>
            <pc:docMk/>
            <pc:sldMk cId="3544584339" sldId="259"/>
            <ac:grpSpMk id="25" creationId="{7D65CBEF-4B52-1545-8DA8-32B1113403A9}"/>
          </ac:grpSpMkLst>
        </pc:grpChg>
        <pc:grpChg chg="mod">
          <ac:chgData name="Java Hsu" userId="581ec6a09a44506a" providerId="LiveId" clId="{26168AF9-210B-8141-AB84-1C91069E863B}" dt="2020-06-01T20:01:47.062" v="1842" actId="1037"/>
          <ac:grpSpMkLst>
            <pc:docMk/>
            <pc:sldMk cId="3544584339" sldId="259"/>
            <ac:grpSpMk id="26" creationId="{6F78E269-673A-CF42-9615-E89629D32AAC}"/>
          </ac:grpSpMkLst>
        </pc:grpChg>
        <pc:grpChg chg="mod">
          <ac:chgData name="Java Hsu" userId="581ec6a09a44506a" providerId="LiveId" clId="{26168AF9-210B-8141-AB84-1C91069E863B}" dt="2020-06-01T19:20:23.340" v="1072" actId="1038"/>
          <ac:grpSpMkLst>
            <pc:docMk/>
            <pc:sldMk cId="3544584339" sldId="259"/>
            <ac:grpSpMk id="54" creationId="{CD1EA31A-4333-C64C-A53B-7506B4AFC818}"/>
          </ac:grpSpMkLst>
        </pc:grpChg>
        <pc:grpChg chg="mod">
          <ac:chgData name="Java Hsu" userId="581ec6a09a44506a" providerId="LiveId" clId="{26168AF9-210B-8141-AB84-1C91069E863B}" dt="2020-06-01T19:20:37.158" v="1114" actId="1037"/>
          <ac:grpSpMkLst>
            <pc:docMk/>
            <pc:sldMk cId="3544584339" sldId="259"/>
            <ac:grpSpMk id="57" creationId="{4F470F03-AB1F-EF4F-BFCC-14DFD2C21662}"/>
          </ac:grpSpMkLst>
        </pc:grpChg>
        <pc:grpChg chg="mod">
          <ac:chgData name="Java Hsu" userId="581ec6a09a44506a" providerId="LiveId" clId="{26168AF9-210B-8141-AB84-1C91069E863B}" dt="2020-06-01T19:21:48.928" v="1233" actId="1037"/>
          <ac:grpSpMkLst>
            <pc:docMk/>
            <pc:sldMk cId="3544584339" sldId="259"/>
            <ac:grpSpMk id="60" creationId="{D8ECF7CD-9902-9946-8B7E-6CA52612430E}"/>
          </ac:grpSpMkLst>
        </pc:grpChg>
        <pc:grpChg chg="mod">
          <ac:chgData name="Java Hsu" userId="581ec6a09a44506a" providerId="LiveId" clId="{26168AF9-210B-8141-AB84-1C91069E863B}" dt="2020-06-01T19:22:06.296" v="1306" actId="1037"/>
          <ac:grpSpMkLst>
            <pc:docMk/>
            <pc:sldMk cId="3544584339" sldId="259"/>
            <ac:grpSpMk id="63" creationId="{41674F40-28FE-B04D-ADD9-A572A4996BF3}"/>
          </ac:grpSpMkLst>
        </pc:grpChg>
        <pc:cxnChg chg="mod">
          <ac:chgData name="Java Hsu" userId="581ec6a09a44506a" providerId="LiveId" clId="{26168AF9-210B-8141-AB84-1C91069E863B}" dt="2020-06-01T19:19:20.858" v="998" actId="552"/>
          <ac:cxnSpMkLst>
            <pc:docMk/>
            <pc:sldMk cId="3544584339" sldId="259"/>
            <ac:cxnSpMk id="5" creationId="{51C347E9-A559-2C42-B418-B9687C21D8E3}"/>
          </ac:cxnSpMkLst>
        </pc:cxnChg>
        <pc:cxnChg chg="del topLvl">
          <ac:chgData name="Java Hsu" userId="581ec6a09a44506a" providerId="LiveId" clId="{26168AF9-210B-8141-AB84-1C91069E863B}" dt="2020-06-01T19:19:13.691" v="997" actId="478"/>
          <ac:cxnSpMkLst>
            <pc:docMk/>
            <pc:sldMk cId="3544584339" sldId="259"/>
            <ac:cxnSpMk id="14" creationId="{B2A7FD04-453B-7E4D-BF1C-010BD7445EFF}"/>
          </ac:cxnSpMkLst>
        </pc:cxnChg>
        <pc:cxnChg chg="mod topLvl">
          <ac:chgData name="Java Hsu" userId="581ec6a09a44506a" providerId="LiveId" clId="{26168AF9-210B-8141-AB84-1C91069E863B}" dt="2020-06-01T19:55:03.788" v="1633" actId="1037"/>
          <ac:cxnSpMkLst>
            <pc:docMk/>
            <pc:sldMk cId="3544584339" sldId="259"/>
            <ac:cxnSpMk id="42" creationId="{412B285C-AB20-0A4B-8D2E-15DCFDF93CBF}"/>
          </ac:cxnSpMkLst>
        </pc:cxnChg>
        <pc:cxnChg chg="mod topLvl">
          <ac:chgData name="Java Hsu" userId="581ec6a09a44506a" providerId="LiveId" clId="{26168AF9-210B-8141-AB84-1C91069E863B}" dt="2020-06-01T19:27:40.571" v="1504" actId="166"/>
          <ac:cxnSpMkLst>
            <pc:docMk/>
            <pc:sldMk cId="3544584339" sldId="259"/>
            <ac:cxnSpMk id="48" creationId="{19BF9A2D-6641-2C48-8A8E-41F93A74F6AC}"/>
          </ac:cxnSpMkLst>
        </pc:cxnChg>
        <pc:cxnChg chg="mod topLvl">
          <ac:chgData name="Java Hsu" userId="581ec6a09a44506a" providerId="LiveId" clId="{26168AF9-210B-8141-AB84-1C91069E863B}" dt="2020-06-01T19:24:20.291" v="1484" actId="165"/>
          <ac:cxnSpMkLst>
            <pc:docMk/>
            <pc:sldMk cId="3544584339" sldId="259"/>
            <ac:cxnSpMk id="89" creationId="{445CA2B2-A4AA-1B47-8CC8-1314F51E586E}"/>
          </ac:cxnSpMkLst>
        </pc:cxnChg>
        <pc:cxnChg chg="mod topLvl">
          <ac:chgData name="Java Hsu" userId="581ec6a09a44506a" providerId="LiveId" clId="{26168AF9-210B-8141-AB84-1C91069E863B}" dt="2020-06-01T19:54:57.821" v="1632" actId="1037"/>
          <ac:cxnSpMkLst>
            <pc:docMk/>
            <pc:sldMk cId="3544584339" sldId="259"/>
            <ac:cxnSpMk id="91" creationId="{CC851DB4-4952-FE48-87E3-24B10DF36A88}"/>
          </ac:cxnSpMkLst>
        </pc:cxnChg>
      </pc:sldChg>
      <pc:sldMasterChg chg="modSp modSldLayout">
        <pc:chgData name="Java Hsu" userId="581ec6a09a44506a" providerId="LiveId" clId="{26168AF9-210B-8141-AB84-1C91069E863B}" dt="2020-05-31T20:12:32.308" v="282"/>
        <pc:sldMasterMkLst>
          <pc:docMk/>
          <pc:sldMasterMk cId="1672962099" sldId="2147483648"/>
        </pc:sldMasterMkLst>
        <pc:spChg chg="mod">
          <ac:chgData name="Java Hsu" userId="581ec6a09a44506a" providerId="LiveId" clId="{26168AF9-210B-8141-AB84-1C91069E863B}" dt="2020-05-31T20:12:32.308" v="282"/>
          <ac:spMkLst>
            <pc:docMk/>
            <pc:sldMasterMk cId="1672962099" sldId="2147483648"/>
            <ac:spMk id="2" creationId="{2814A9BF-78FC-0445-8D36-F2E4BDE071B8}"/>
          </ac:spMkLst>
        </pc:spChg>
        <pc:spChg chg="mod">
          <ac:chgData name="Java Hsu" userId="581ec6a09a44506a" providerId="LiveId" clId="{26168AF9-210B-8141-AB84-1C91069E863B}" dt="2020-05-31T20:12:32.308" v="282"/>
          <ac:spMkLst>
            <pc:docMk/>
            <pc:sldMasterMk cId="1672962099" sldId="2147483648"/>
            <ac:spMk id="3" creationId="{6F26BE72-541D-9046-865E-2076749CE375}"/>
          </ac:spMkLst>
        </pc:spChg>
        <pc:spChg chg="mod">
          <ac:chgData name="Java Hsu" userId="581ec6a09a44506a" providerId="LiveId" clId="{26168AF9-210B-8141-AB84-1C91069E863B}" dt="2020-05-31T20:12:32.308" v="282"/>
          <ac:spMkLst>
            <pc:docMk/>
            <pc:sldMasterMk cId="1672962099" sldId="2147483648"/>
            <ac:spMk id="4" creationId="{6338DCDB-730B-5046-ACAC-1424F79C7038}"/>
          </ac:spMkLst>
        </pc:spChg>
        <pc:spChg chg="mod">
          <ac:chgData name="Java Hsu" userId="581ec6a09a44506a" providerId="LiveId" clId="{26168AF9-210B-8141-AB84-1C91069E863B}" dt="2020-05-31T20:12:32.308" v="282"/>
          <ac:spMkLst>
            <pc:docMk/>
            <pc:sldMasterMk cId="1672962099" sldId="2147483648"/>
            <ac:spMk id="5" creationId="{40075CFB-6B1F-E640-A65F-6D379B86A2BA}"/>
          </ac:spMkLst>
        </pc:spChg>
        <pc:spChg chg="mod">
          <ac:chgData name="Java Hsu" userId="581ec6a09a44506a" providerId="LiveId" clId="{26168AF9-210B-8141-AB84-1C91069E863B}" dt="2020-05-31T20:12:32.308" v="282"/>
          <ac:spMkLst>
            <pc:docMk/>
            <pc:sldMasterMk cId="1672962099" sldId="2147483648"/>
            <ac:spMk id="6" creationId="{4D3EE247-1459-664B-AADE-B285E348C3F9}"/>
          </ac:spMkLst>
        </pc:spChg>
        <pc:sldLayoutChg chg="modSp">
          <pc:chgData name="Java Hsu" userId="581ec6a09a44506a" providerId="LiveId" clId="{26168AF9-210B-8141-AB84-1C91069E863B}" dt="2020-05-31T20:12:32.308" v="282"/>
          <pc:sldLayoutMkLst>
            <pc:docMk/>
            <pc:sldMasterMk cId="1672962099" sldId="2147483648"/>
            <pc:sldLayoutMk cId="3133628545" sldId="2147483649"/>
          </pc:sldLayoutMkLst>
          <pc:spChg chg="mod">
            <ac:chgData name="Java Hsu" userId="581ec6a09a44506a" providerId="LiveId" clId="{26168AF9-210B-8141-AB84-1C91069E863B}" dt="2020-05-31T20:12:32.308" v="282"/>
            <ac:spMkLst>
              <pc:docMk/>
              <pc:sldMasterMk cId="1672962099" sldId="2147483648"/>
              <pc:sldLayoutMk cId="3133628545" sldId="2147483649"/>
              <ac:spMk id="2" creationId="{4538F2DB-C6D3-6C41-B3DC-81D3A2E83D74}"/>
            </ac:spMkLst>
          </pc:spChg>
          <pc:spChg chg="mod">
            <ac:chgData name="Java Hsu" userId="581ec6a09a44506a" providerId="LiveId" clId="{26168AF9-210B-8141-AB84-1C91069E863B}" dt="2020-05-31T20:12:32.308" v="282"/>
            <ac:spMkLst>
              <pc:docMk/>
              <pc:sldMasterMk cId="1672962099" sldId="2147483648"/>
              <pc:sldLayoutMk cId="3133628545" sldId="2147483649"/>
              <ac:spMk id="3" creationId="{95587392-222A-F34F-8D7A-25E384710821}"/>
            </ac:spMkLst>
          </pc:spChg>
        </pc:sldLayoutChg>
        <pc:sldLayoutChg chg="modSp">
          <pc:chgData name="Java Hsu" userId="581ec6a09a44506a" providerId="LiveId" clId="{26168AF9-210B-8141-AB84-1C91069E863B}" dt="2020-05-31T20:12:32.308" v="282"/>
          <pc:sldLayoutMkLst>
            <pc:docMk/>
            <pc:sldMasterMk cId="1672962099" sldId="2147483648"/>
            <pc:sldLayoutMk cId="3975434425" sldId="2147483651"/>
          </pc:sldLayoutMkLst>
          <pc:spChg chg="mod">
            <ac:chgData name="Java Hsu" userId="581ec6a09a44506a" providerId="LiveId" clId="{26168AF9-210B-8141-AB84-1C91069E863B}" dt="2020-05-31T20:12:32.308" v="282"/>
            <ac:spMkLst>
              <pc:docMk/>
              <pc:sldMasterMk cId="1672962099" sldId="2147483648"/>
              <pc:sldLayoutMk cId="3975434425" sldId="2147483651"/>
              <ac:spMk id="2" creationId="{0BA7BC95-1985-B849-A5BE-EC939EEE1F70}"/>
            </ac:spMkLst>
          </pc:spChg>
          <pc:spChg chg="mod">
            <ac:chgData name="Java Hsu" userId="581ec6a09a44506a" providerId="LiveId" clId="{26168AF9-210B-8141-AB84-1C91069E863B}" dt="2020-05-31T20:12:32.308" v="282"/>
            <ac:spMkLst>
              <pc:docMk/>
              <pc:sldMasterMk cId="1672962099" sldId="2147483648"/>
              <pc:sldLayoutMk cId="3975434425" sldId="2147483651"/>
              <ac:spMk id="3" creationId="{A3C2081B-CB20-0F4A-B4AA-DB1A3C7E274A}"/>
            </ac:spMkLst>
          </pc:spChg>
        </pc:sldLayoutChg>
        <pc:sldLayoutChg chg="modSp">
          <pc:chgData name="Java Hsu" userId="581ec6a09a44506a" providerId="LiveId" clId="{26168AF9-210B-8141-AB84-1C91069E863B}" dt="2020-05-31T20:12:32.308" v="282"/>
          <pc:sldLayoutMkLst>
            <pc:docMk/>
            <pc:sldMasterMk cId="1672962099" sldId="2147483648"/>
            <pc:sldLayoutMk cId="3920760128" sldId="2147483652"/>
          </pc:sldLayoutMkLst>
          <pc:spChg chg="mod">
            <ac:chgData name="Java Hsu" userId="581ec6a09a44506a" providerId="LiveId" clId="{26168AF9-210B-8141-AB84-1C91069E863B}" dt="2020-05-31T20:12:32.308" v="282"/>
            <ac:spMkLst>
              <pc:docMk/>
              <pc:sldMasterMk cId="1672962099" sldId="2147483648"/>
              <pc:sldLayoutMk cId="3920760128" sldId="2147483652"/>
              <ac:spMk id="3" creationId="{37A38310-B18C-424E-B93C-E406016A3B04}"/>
            </ac:spMkLst>
          </pc:spChg>
          <pc:spChg chg="mod">
            <ac:chgData name="Java Hsu" userId="581ec6a09a44506a" providerId="LiveId" clId="{26168AF9-210B-8141-AB84-1C91069E863B}" dt="2020-05-31T20:12:32.308" v="282"/>
            <ac:spMkLst>
              <pc:docMk/>
              <pc:sldMasterMk cId="1672962099" sldId="2147483648"/>
              <pc:sldLayoutMk cId="3920760128" sldId="2147483652"/>
              <ac:spMk id="4" creationId="{3D830497-9ED2-9C4B-8700-78012DE63C4F}"/>
            </ac:spMkLst>
          </pc:spChg>
        </pc:sldLayoutChg>
        <pc:sldLayoutChg chg="modSp">
          <pc:chgData name="Java Hsu" userId="581ec6a09a44506a" providerId="LiveId" clId="{26168AF9-210B-8141-AB84-1C91069E863B}" dt="2020-05-31T20:12:32.308" v="282"/>
          <pc:sldLayoutMkLst>
            <pc:docMk/>
            <pc:sldMasterMk cId="1672962099" sldId="2147483648"/>
            <pc:sldLayoutMk cId="3528363439" sldId="2147483653"/>
          </pc:sldLayoutMkLst>
          <pc:spChg chg="mod">
            <ac:chgData name="Java Hsu" userId="581ec6a09a44506a" providerId="LiveId" clId="{26168AF9-210B-8141-AB84-1C91069E863B}" dt="2020-05-31T20:12:32.308" v="282"/>
            <ac:spMkLst>
              <pc:docMk/>
              <pc:sldMasterMk cId="1672962099" sldId="2147483648"/>
              <pc:sldLayoutMk cId="3528363439" sldId="2147483653"/>
              <ac:spMk id="2" creationId="{169990FB-2BCC-8C46-83FD-8783737B7B9D}"/>
            </ac:spMkLst>
          </pc:spChg>
          <pc:spChg chg="mod">
            <ac:chgData name="Java Hsu" userId="581ec6a09a44506a" providerId="LiveId" clId="{26168AF9-210B-8141-AB84-1C91069E863B}" dt="2020-05-31T20:12:32.308" v="282"/>
            <ac:spMkLst>
              <pc:docMk/>
              <pc:sldMasterMk cId="1672962099" sldId="2147483648"/>
              <pc:sldLayoutMk cId="3528363439" sldId="2147483653"/>
              <ac:spMk id="3" creationId="{9B30CEFE-35C5-1348-B6CD-0922B2E0F59F}"/>
            </ac:spMkLst>
          </pc:spChg>
          <pc:spChg chg="mod">
            <ac:chgData name="Java Hsu" userId="581ec6a09a44506a" providerId="LiveId" clId="{26168AF9-210B-8141-AB84-1C91069E863B}" dt="2020-05-31T20:12:32.308" v="282"/>
            <ac:spMkLst>
              <pc:docMk/>
              <pc:sldMasterMk cId="1672962099" sldId="2147483648"/>
              <pc:sldLayoutMk cId="3528363439" sldId="2147483653"/>
              <ac:spMk id="4" creationId="{352C932D-13A3-4C4F-981E-FDD91C68B37D}"/>
            </ac:spMkLst>
          </pc:spChg>
          <pc:spChg chg="mod">
            <ac:chgData name="Java Hsu" userId="581ec6a09a44506a" providerId="LiveId" clId="{26168AF9-210B-8141-AB84-1C91069E863B}" dt="2020-05-31T20:12:32.308" v="282"/>
            <ac:spMkLst>
              <pc:docMk/>
              <pc:sldMasterMk cId="1672962099" sldId="2147483648"/>
              <pc:sldLayoutMk cId="3528363439" sldId="2147483653"/>
              <ac:spMk id="5" creationId="{BC737ED5-0EED-BA48-AE39-273080E71DC7}"/>
            </ac:spMkLst>
          </pc:spChg>
          <pc:spChg chg="mod">
            <ac:chgData name="Java Hsu" userId="581ec6a09a44506a" providerId="LiveId" clId="{26168AF9-210B-8141-AB84-1C91069E863B}" dt="2020-05-31T20:12:32.308" v="282"/>
            <ac:spMkLst>
              <pc:docMk/>
              <pc:sldMasterMk cId="1672962099" sldId="2147483648"/>
              <pc:sldLayoutMk cId="3528363439" sldId="2147483653"/>
              <ac:spMk id="6" creationId="{729610DB-5DE8-564F-B501-2C6C6152CBE2}"/>
            </ac:spMkLst>
          </pc:spChg>
        </pc:sldLayoutChg>
        <pc:sldLayoutChg chg="modSp">
          <pc:chgData name="Java Hsu" userId="581ec6a09a44506a" providerId="LiveId" clId="{26168AF9-210B-8141-AB84-1C91069E863B}" dt="2020-05-31T20:12:32.308" v="282"/>
          <pc:sldLayoutMkLst>
            <pc:docMk/>
            <pc:sldMasterMk cId="1672962099" sldId="2147483648"/>
            <pc:sldLayoutMk cId="1259377441" sldId="2147483656"/>
          </pc:sldLayoutMkLst>
          <pc:spChg chg="mod">
            <ac:chgData name="Java Hsu" userId="581ec6a09a44506a" providerId="LiveId" clId="{26168AF9-210B-8141-AB84-1C91069E863B}" dt="2020-05-31T20:12:32.308" v="282"/>
            <ac:spMkLst>
              <pc:docMk/>
              <pc:sldMasterMk cId="1672962099" sldId="2147483648"/>
              <pc:sldLayoutMk cId="1259377441" sldId="2147483656"/>
              <ac:spMk id="2" creationId="{BCE65858-5E90-084B-B289-2E68B181E5EE}"/>
            </ac:spMkLst>
          </pc:spChg>
          <pc:spChg chg="mod">
            <ac:chgData name="Java Hsu" userId="581ec6a09a44506a" providerId="LiveId" clId="{26168AF9-210B-8141-AB84-1C91069E863B}" dt="2020-05-31T20:12:32.308" v="282"/>
            <ac:spMkLst>
              <pc:docMk/>
              <pc:sldMasterMk cId="1672962099" sldId="2147483648"/>
              <pc:sldLayoutMk cId="1259377441" sldId="2147483656"/>
              <ac:spMk id="3" creationId="{88622FD6-3766-FD45-BB38-7263F70CB0EF}"/>
            </ac:spMkLst>
          </pc:spChg>
          <pc:spChg chg="mod">
            <ac:chgData name="Java Hsu" userId="581ec6a09a44506a" providerId="LiveId" clId="{26168AF9-210B-8141-AB84-1C91069E863B}" dt="2020-05-31T20:12:32.308" v="282"/>
            <ac:spMkLst>
              <pc:docMk/>
              <pc:sldMasterMk cId="1672962099" sldId="2147483648"/>
              <pc:sldLayoutMk cId="1259377441" sldId="2147483656"/>
              <ac:spMk id="4" creationId="{A4B2E635-85A9-424F-A95A-CAB17713AF5C}"/>
            </ac:spMkLst>
          </pc:spChg>
        </pc:sldLayoutChg>
        <pc:sldLayoutChg chg="modSp">
          <pc:chgData name="Java Hsu" userId="581ec6a09a44506a" providerId="LiveId" clId="{26168AF9-210B-8141-AB84-1C91069E863B}" dt="2020-05-31T20:12:32.308" v="282"/>
          <pc:sldLayoutMkLst>
            <pc:docMk/>
            <pc:sldMasterMk cId="1672962099" sldId="2147483648"/>
            <pc:sldLayoutMk cId="4183640373" sldId="2147483657"/>
          </pc:sldLayoutMkLst>
          <pc:spChg chg="mod">
            <ac:chgData name="Java Hsu" userId="581ec6a09a44506a" providerId="LiveId" clId="{26168AF9-210B-8141-AB84-1C91069E863B}" dt="2020-05-31T20:12:32.308" v="282"/>
            <ac:spMkLst>
              <pc:docMk/>
              <pc:sldMasterMk cId="1672962099" sldId="2147483648"/>
              <pc:sldLayoutMk cId="4183640373" sldId="2147483657"/>
              <ac:spMk id="2" creationId="{4A1154C9-DA1E-7949-AA73-FB1E9E1D3CEC}"/>
            </ac:spMkLst>
          </pc:spChg>
          <pc:spChg chg="mod">
            <ac:chgData name="Java Hsu" userId="581ec6a09a44506a" providerId="LiveId" clId="{26168AF9-210B-8141-AB84-1C91069E863B}" dt="2020-05-31T20:12:32.308" v="282"/>
            <ac:spMkLst>
              <pc:docMk/>
              <pc:sldMasterMk cId="1672962099" sldId="2147483648"/>
              <pc:sldLayoutMk cId="4183640373" sldId="2147483657"/>
              <ac:spMk id="3" creationId="{C6F7D848-9F84-3D42-BEBF-88853C6FAE4C}"/>
            </ac:spMkLst>
          </pc:spChg>
          <pc:spChg chg="mod">
            <ac:chgData name="Java Hsu" userId="581ec6a09a44506a" providerId="LiveId" clId="{26168AF9-210B-8141-AB84-1C91069E863B}" dt="2020-05-31T20:12:32.308" v="282"/>
            <ac:spMkLst>
              <pc:docMk/>
              <pc:sldMasterMk cId="1672962099" sldId="2147483648"/>
              <pc:sldLayoutMk cId="4183640373" sldId="2147483657"/>
              <ac:spMk id="4" creationId="{676B152D-5A28-FB42-90AC-FCF25722D5E5}"/>
            </ac:spMkLst>
          </pc:spChg>
        </pc:sldLayoutChg>
        <pc:sldLayoutChg chg="modSp">
          <pc:chgData name="Java Hsu" userId="581ec6a09a44506a" providerId="LiveId" clId="{26168AF9-210B-8141-AB84-1C91069E863B}" dt="2020-05-31T20:12:32.308" v="282"/>
          <pc:sldLayoutMkLst>
            <pc:docMk/>
            <pc:sldMasterMk cId="1672962099" sldId="2147483648"/>
            <pc:sldLayoutMk cId="4037858811" sldId="2147483659"/>
          </pc:sldLayoutMkLst>
          <pc:spChg chg="mod">
            <ac:chgData name="Java Hsu" userId="581ec6a09a44506a" providerId="LiveId" clId="{26168AF9-210B-8141-AB84-1C91069E863B}" dt="2020-05-31T20:12:32.308" v="282"/>
            <ac:spMkLst>
              <pc:docMk/>
              <pc:sldMasterMk cId="1672962099" sldId="2147483648"/>
              <pc:sldLayoutMk cId="4037858811" sldId="2147483659"/>
              <ac:spMk id="2" creationId="{D6B2C37F-FD6C-AA4D-B003-08B83F073EA2}"/>
            </ac:spMkLst>
          </pc:spChg>
          <pc:spChg chg="mod">
            <ac:chgData name="Java Hsu" userId="581ec6a09a44506a" providerId="LiveId" clId="{26168AF9-210B-8141-AB84-1C91069E863B}" dt="2020-05-31T20:12:32.308" v="282"/>
            <ac:spMkLst>
              <pc:docMk/>
              <pc:sldMasterMk cId="1672962099" sldId="2147483648"/>
              <pc:sldLayoutMk cId="4037858811" sldId="2147483659"/>
              <ac:spMk id="3" creationId="{E49AE101-C01C-C54A-89EF-DDE473300441}"/>
            </ac:spMkLst>
          </pc:spChg>
        </pc:sldLayoutChg>
      </pc:sldMasterChg>
      <pc:sldMasterChg chg="modSp modSldLayout">
        <pc:chgData name="Java Hsu" userId="581ec6a09a44506a" providerId="LiveId" clId="{26168AF9-210B-8141-AB84-1C91069E863B}" dt="2020-05-31T20:12:09.881" v="280"/>
        <pc:sldMasterMkLst>
          <pc:docMk/>
          <pc:sldMasterMk cId="732989561" sldId="2147483660"/>
        </pc:sldMasterMkLst>
        <pc:spChg chg="mod">
          <ac:chgData name="Java Hsu" userId="581ec6a09a44506a" providerId="LiveId" clId="{26168AF9-210B-8141-AB84-1C91069E863B}" dt="2020-05-31T20:12:09.881" v="280"/>
          <ac:spMkLst>
            <pc:docMk/>
            <pc:sldMasterMk cId="732989561" sldId="2147483660"/>
            <ac:spMk id="2" creationId="{00000000-0000-0000-0000-000000000000}"/>
          </ac:spMkLst>
        </pc:spChg>
        <pc:spChg chg="mod">
          <ac:chgData name="Java Hsu" userId="581ec6a09a44506a" providerId="LiveId" clId="{26168AF9-210B-8141-AB84-1C91069E863B}" dt="2020-05-31T20:12:09.881" v="280"/>
          <ac:spMkLst>
            <pc:docMk/>
            <pc:sldMasterMk cId="732989561" sldId="2147483660"/>
            <ac:spMk id="3" creationId="{00000000-0000-0000-0000-000000000000}"/>
          </ac:spMkLst>
        </pc:spChg>
        <pc:spChg chg="mod">
          <ac:chgData name="Java Hsu" userId="581ec6a09a44506a" providerId="LiveId" clId="{26168AF9-210B-8141-AB84-1C91069E863B}" dt="2020-05-31T20:12:09.881" v="280"/>
          <ac:spMkLst>
            <pc:docMk/>
            <pc:sldMasterMk cId="732989561" sldId="2147483660"/>
            <ac:spMk id="4" creationId="{00000000-0000-0000-0000-000000000000}"/>
          </ac:spMkLst>
        </pc:spChg>
        <pc:spChg chg="mod">
          <ac:chgData name="Java Hsu" userId="581ec6a09a44506a" providerId="LiveId" clId="{26168AF9-210B-8141-AB84-1C91069E863B}" dt="2020-05-31T20:12:09.881" v="280"/>
          <ac:spMkLst>
            <pc:docMk/>
            <pc:sldMasterMk cId="732989561" sldId="2147483660"/>
            <ac:spMk id="5" creationId="{00000000-0000-0000-0000-000000000000}"/>
          </ac:spMkLst>
        </pc:spChg>
        <pc:spChg chg="mod">
          <ac:chgData name="Java Hsu" userId="581ec6a09a44506a" providerId="LiveId" clId="{26168AF9-210B-8141-AB84-1C91069E863B}" dt="2020-05-31T20:12:09.881" v="280"/>
          <ac:spMkLst>
            <pc:docMk/>
            <pc:sldMasterMk cId="732989561" sldId="2147483660"/>
            <ac:spMk id="6" creationId="{00000000-0000-0000-0000-000000000000}"/>
          </ac:spMkLst>
        </pc:spChg>
        <pc:sldLayoutChg chg="modSp">
          <pc:chgData name="Java Hsu" userId="581ec6a09a44506a" providerId="LiveId" clId="{26168AF9-210B-8141-AB84-1C91069E863B}" dt="2020-05-31T20:12:09.881" v="280"/>
          <pc:sldLayoutMkLst>
            <pc:docMk/>
            <pc:sldMasterMk cId="732989561" sldId="2147483660"/>
            <pc:sldLayoutMk cId="3986718857" sldId="2147483661"/>
          </pc:sldLayoutMkLst>
          <pc:spChg chg="mod">
            <ac:chgData name="Java Hsu" userId="581ec6a09a44506a" providerId="LiveId" clId="{26168AF9-210B-8141-AB84-1C91069E863B}" dt="2020-05-31T20:12:09.881" v="280"/>
            <ac:spMkLst>
              <pc:docMk/>
              <pc:sldMasterMk cId="732989561" sldId="2147483660"/>
              <pc:sldLayoutMk cId="3986718857" sldId="2147483661"/>
              <ac:spMk id="2" creationId="{00000000-0000-0000-0000-000000000000}"/>
            </ac:spMkLst>
          </pc:spChg>
          <pc:spChg chg="mod">
            <ac:chgData name="Java Hsu" userId="581ec6a09a44506a" providerId="LiveId" clId="{26168AF9-210B-8141-AB84-1C91069E863B}" dt="2020-05-31T20:12:09.881" v="280"/>
            <ac:spMkLst>
              <pc:docMk/>
              <pc:sldMasterMk cId="732989561" sldId="2147483660"/>
              <pc:sldLayoutMk cId="3986718857" sldId="2147483661"/>
              <ac:spMk id="3" creationId="{00000000-0000-0000-0000-000000000000}"/>
            </ac:spMkLst>
          </pc:spChg>
        </pc:sldLayoutChg>
        <pc:sldLayoutChg chg="modSp">
          <pc:chgData name="Java Hsu" userId="581ec6a09a44506a" providerId="LiveId" clId="{26168AF9-210B-8141-AB84-1C91069E863B}" dt="2020-05-31T20:12:09.881" v="280"/>
          <pc:sldLayoutMkLst>
            <pc:docMk/>
            <pc:sldMasterMk cId="732989561" sldId="2147483660"/>
            <pc:sldLayoutMk cId="1815687219" sldId="2147483663"/>
          </pc:sldLayoutMkLst>
          <pc:spChg chg="mod">
            <ac:chgData name="Java Hsu" userId="581ec6a09a44506a" providerId="LiveId" clId="{26168AF9-210B-8141-AB84-1C91069E863B}" dt="2020-05-31T20:12:09.881" v="280"/>
            <ac:spMkLst>
              <pc:docMk/>
              <pc:sldMasterMk cId="732989561" sldId="2147483660"/>
              <pc:sldLayoutMk cId="1815687219" sldId="2147483663"/>
              <ac:spMk id="2" creationId="{00000000-0000-0000-0000-000000000000}"/>
            </ac:spMkLst>
          </pc:spChg>
          <pc:spChg chg="mod">
            <ac:chgData name="Java Hsu" userId="581ec6a09a44506a" providerId="LiveId" clId="{26168AF9-210B-8141-AB84-1C91069E863B}" dt="2020-05-31T20:12:09.881" v="280"/>
            <ac:spMkLst>
              <pc:docMk/>
              <pc:sldMasterMk cId="732989561" sldId="2147483660"/>
              <pc:sldLayoutMk cId="1815687219" sldId="2147483663"/>
              <ac:spMk id="3" creationId="{00000000-0000-0000-0000-000000000000}"/>
            </ac:spMkLst>
          </pc:spChg>
        </pc:sldLayoutChg>
        <pc:sldLayoutChg chg="modSp">
          <pc:chgData name="Java Hsu" userId="581ec6a09a44506a" providerId="LiveId" clId="{26168AF9-210B-8141-AB84-1C91069E863B}" dt="2020-05-31T20:12:09.881" v="280"/>
          <pc:sldLayoutMkLst>
            <pc:docMk/>
            <pc:sldMasterMk cId="732989561" sldId="2147483660"/>
            <pc:sldLayoutMk cId="1750291950" sldId="2147483664"/>
          </pc:sldLayoutMkLst>
          <pc:spChg chg="mod">
            <ac:chgData name="Java Hsu" userId="581ec6a09a44506a" providerId="LiveId" clId="{26168AF9-210B-8141-AB84-1C91069E863B}" dt="2020-05-31T20:12:09.881" v="280"/>
            <ac:spMkLst>
              <pc:docMk/>
              <pc:sldMasterMk cId="732989561" sldId="2147483660"/>
              <pc:sldLayoutMk cId="1750291950" sldId="2147483664"/>
              <ac:spMk id="3" creationId="{00000000-0000-0000-0000-000000000000}"/>
            </ac:spMkLst>
          </pc:spChg>
          <pc:spChg chg="mod">
            <ac:chgData name="Java Hsu" userId="581ec6a09a44506a" providerId="LiveId" clId="{26168AF9-210B-8141-AB84-1C91069E863B}" dt="2020-05-31T20:12:09.881" v="280"/>
            <ac:spMkLst>
              <pc:docMk/>
              <pc:sldMasterMk cId="732989561" sldId="2147483660"/>
              <pc:sldLayoutMk cId="1750291950" sldId="2147483664"/>
              <ac:spMk id="4" creationId="{00000000-0000-0000-0000-000000000000}"/>
            </ac:spMkLst>
          </pc:spChg>
        </pc:sldLayoutChg>
        <pc:sldLayoutChg chg="modSp">
          <pc:chgData name="Java Hsu" userId="581ec6a09a44506a" providerId="LiveId" clId="{26168AF9-210B-8141-AB84-1C91069E863B}" dt="2020-05-31T20:12:09.881" v="280"/>
          <pc:sldLayoutMkLst>
            <pc:docMk/>
            <pc:sldMasterMk cId="732989561" sldId="2147483660"/>
            <pc:sldLayoutMk cId="573290243" sldId="2147483665"/>
          </pc:sldLayoutMkLst>
          <pc:spChg chg="mod">
            <ac:chgData name="Java Hsu" userId="581ec6a09a44506a" providerId="LiveId" clId="{26168AF9-210B-8141-AB84-1C91069E863B}" dt="2020-05-31T20:12:09.881" v="280"/>
            <ac:spMkLst>
              <pc:docMk/>
              <pc:sldMasterMk cId="732989561" sldId="2147483660"/>
              <pc:sldLayoutMk cId="573290243" sldId="2147483665"/>
              <ac:spMk id="2" creationId="{00000000-0000-0000-0000-000000000000}"/>
            </ac:spMkLst>
          </pc:spChg>
          <pc:spChg chg="mod">
            <ac:chgData name="Java Hsu" userId="581ec6a09a44506a" providerId="LiveId" clId="{26168AF9-210B-8141-AB84-1C91069E863B}" dt="2020-05-31T20:12:09.881" v="280"/>
            <ac:spMkLst>
              <pc:docMk/>
              <pc:sldMasterMk cId="732989561" sldId="2147483660"/>
              <pc:sldLayoutMk cId="573290243" sldId="2147483665"/>
              <ac:spMk id="3" creationId="{00000000-0000-0000-0000-000000000000}"/>
            </ac:spMkLst>
          </pc:spChg>
          <pc:spChg chg="mod">
            <ac:chgData name="Java Hsu" userId="581ec6a09a44506a" providerId="LiveId" clId="{26168AF9-210B-8141-AB84-1C91069E863B}" dt="2020-05-31T20:12:09.881" v="280"/>
            <ac:spMkLst>
              <pc:docMk/>
              <pc:sldMasterMk cId="732989561" sldId="2147483660"/>
              <pc:sldLayoutMk cId="573290243" sldId="2147483665"/>
              <ac:spMk id="4" creationId="{00000000-0000-0000-0000-000000000000}"/>
            </ac:spMkLst>
          </pc:spChg>
          <pc:spChg chg="mod">
            <ac:chgData name="Java Hsu" userId="581ec6a09a44506a" providerId="LiveId" clId="{26168AF9-210B-8141-AB84-1C91069E863B}" dt="2020-05-31T20:12:09.881" v="280"/>
            <ac:spMkLst>
              <pc:docMk/>
              <pc:sldMasterMk cId="732989561" sldId="2147483660"/>
              <pc:sldLayoutMk cId="573290243" sldId="2147483665"/>
              <ac:spMk id="5" creationId="{00000000-0000-0000-0000-000000000000}"/>
            </ac:spMkLst>
          </pc:spChg>
          <pc:spChg chg="mod">
            <ac:chgData name="Java Hsu" userId="581ec6a09a44506a" providerId="LiveId" clId="{26168AF9-210B-8141-AB84-1C91069E863B}" dt="2020-05-31T20:12:09.881" v="280"/>
            <ac:spMkLst>
              <pc:docMk/>
              <pc:sldMasterMk cId="732989561" sldId="2147483660"/>
              <pc:sldLayoutMk cId="573290243" sldId="2147483665"/>
              <ac:spMk id="6" creationId="{00000000-0000-0000-0000-000000000000}"/>
            </ac:spMkLst>
          </pc:spChg>
        </pc:sldLayoutChg>
        <pc:sldLayoutChg chg="modSp">
          <pc:chgData name="Java Hsu" userId="581ec6a09a44506a" providerId="LiveId" clId="{26168AF9-210B-8141-AB84-1C91069E863B}" dt="2020-05-31T20:12:09.881" v="280"/>
          <pc:sldLayoutMkLst>
            <pc:docMk/>
            <pc:sldMasterMk cId="732989561" sldId="2147483660"/>
            <pc:sldLayoutMk cId="2508865912" sldId="2147483668"/>
          </pc:sldLayoutMkLst>
          <pc:spChg chg="mod">
            <ac:chgData name="Java Hsu" userId="581ec6a09a44506a" providerId="LiveId" clId="{26168AF9-210B-8141-AB84-1C91069E863B}" dt="2020-05-31T20:12:09.881" v="280"/>
            <ac:spMkLst>
              <pc:docMk/>
              <pc:sldMasterMk cId="732989561" sldId="2147483660"/>
              <pc:sldLayoutMk cId="2508865912" sldId="2147483668"/>
              <ac:spMk id="2" creationId="{00000000-0000-0000-0000-000000000000}"/>
            </ac:spMkLst>
          </pc:spChg>
          <pc:spChg chg="mod">
            <ac:chgData name="Java Hsu" userId="581ec6a09a44506a" providerId="LiveId" clId="{26168AF9-210B-8141-AB84-1C91069E863B}" dt="2020-05-31T20:12:09.881" v="280"/>
            <ac:spMkLst>
              <pc:docMk/>
              <pc:sldMasterMk cId="732989561" sldId="2147483660"/>
              <pc:sldLayoutMk cId="2508865912" sldId="2147483668"/>
              <ac:spMk id="3" creationId="{00000000-0000-0000-0000-000000000000}"/>
            </ac:spMkLst>
          </pc:spChg>
          <pc:spChg chg="mod">
            <ac:chgData name="Java Hsu" userId="581ec6a09a44506a" providerId="LiveId" clId="{26168AF9-210B-8141-AB84-1C91069E863B}" dt="2020-05-31T20:12:09.881" v="280"/>
            <ac:spMkLst>
              <pc:docMk/>
              <pc:sldMasterMk cId="732989561" sldId="2147483660"/>
              <pc:sldLayoutMk cId="2508865912" sldId="2147483668"/>
              <ac:spMk id="4" creationId="{00000000-0000-0000-0000-000000000000}"/>
            </ac:spMkLst>
          </pc:spChg>
        </pc:sldLayoutChg>
        <pc:sldLayoutChg chg="modSp">
          <pc:chgData name="Java Hsu" userId="581ec6a09a44506a" providerId="LiveId" clId="{26168AF9-210B-8141-AB84-1C91069E863B}" dt="2020-05-31T20:12:09.881" v="280"/>
          <pc:sldLayoutMkLst>
            <pc:docMk/>
            <pc:sldMasterMk cId="732989561" sldId="2147483660"/>
            <pc:sldLayoutMk cId="2572093164" sldId="2147483669"/>
          </pc:sldLayoutMkLst>
          <pc:spChg chg="mod">
            <ac:chgData name="Java Hsu" userId="581ec6a09a44506a" providerId="LiveId" clId="{26168AF9-210B-8141-AB84-1C91069E863B}" dt="2020-05-31T20:12:09.881" v="280"/>
            <ac:spMkLst>
              <pc:docMk/>
              <pc:sldMasterMk cId="732989561" sldId="2147483660"/>
              <pc:sldLayoutMk cId="2572093164" sldId="2147483669"/>
              <ac:spMk id="2" creationId="{00000000-0000-0000-0000-000000000000}"/>
            </ac:spMkLst>
          </pc:spChg>
          <pc:spChg chg="mod">
            <ac:chgData name="Java Hsu" userId="581ec6a09a44506a" providerId="LiveId" clId="{26168AF9-210B-8141-AB84-1C91069E863B}" dt="2020-05-31T20:12:09.881" v="280"/>
            <ac:spMkLst>
              <pc:docMk/>
              <pc:sldMasterMk cId="732989561" sldId="2147483660"/>
              <pc:sldLayoutMk cId="2572093164" sldId="2147483669"/>
              <ac:spMk id="3" creationId="{00000000-0000-0000-0000-000000000000}"/>
            </ac:spMkLst>
          </pc:spChg>
          <pc:spChg chg="mod">
            <ac:chgData name="Java Hsu" userId="581ec6a09a44506a" providerId="LiveId" clId="{26168AF9-210B-8141-AB84-1C91069E863B}" dt="2020-05-31T20:12:09.881" v="280"/>
            <ac:spMkLst>
              <pc:docMk/>
              <pc:sldMasterMk cId="732989561" sldId="2147483660"/>
              <pc:sldLayoutMk cId="2572093164" sldId="2147483669"/>
              <ac:spMk id="4" creationId="{00000000-0000-0000-0000-000000000000}"/>
            </ac:spMkLst>
          </pc:spChg>
        </pc:sldLayoutChg>
        <pc:sldLayoutChg chg="modSp">
          <pc:chgData name="Java Hsu" userId="581ec6a09a44506a" providerId="LiveId" clId="{26168AF9-210B-8141-AB84-1C91069E863B}" dt="2020-05-31T20:12:09.881" v="280"/>
          <pc:sldLayoutMkLst>
            <pc:docMk/>
            <pc:sldMasterMk cId="732989561" sldId="2147483660"/>
            <pc:sldLayoutMk cId="2346544443" sldId="2147483671"/>
          </pc:sldLayoutMkLst>
          <pc:spChg chg="mod">
            <ac:chgData name="Java Hsu" userId="581ec6a09a44506a" providerId="LiveId" clId="{26168AF9-210B-8141-AB84-1C91069E863B}" dt="2020-05-31T20:12:09.881" v="280"/>
            <ac:spMkLst>
              <pc:docMk/>
              <pc:sldMasterMk cId="732989561" sldId="2147483660"/>
              <pc:sldLayoutMk cId="2346544443" sldId="2147483671"/>
              <ac:spMk id="2" creationId="{00000000-0000-0000-0000-000000000000}"/>
            </ac:spMkLst>
          </pc:spChg>
          <pc:spChg chg="mod">
            <ac:chgData name="Java Hsu" userId="581ec6a09a44506a" providerId="LiveId" clId="{26168AF9-210B-8141-AB84-1C91069E863B}" dt="2020-05-31T20:12:09.881" v="280"/>
            <ac:spMkLst>
              <pc:docMk/>
              <pc:sldMasterMk cId="732989561" sldId="2147483660"/>
              <pc:sldLayoutMk cId="2346544443" sldId="2147483671"/>
              <ac:spMk id="3" creationId="{00000000-0000-0000-0000-000000000000}"/>
            </ac:spMkLst>
          </pc:spChg>
        </pc:sldLayoutChg>
      </pc:sldMasterChg>
      <pc:sldMasterChg chg="modSp modSldLayout">
        <pc:chgData name="Java Hsu" userId="581ec6a09a44506a" providerId="LiveId" clId="{26168AF9-210B-8141-AB84-1C91069E863B}" dt="2020-05-31T20:13:57.840" v="295"/>
        <pc:sldMasterMkLst>
          <pc:docMk/>
          <pc:sldMasterMk cId="1846997727" sldId="2147483660"/>
        </pc:sldMasterMkLst>
        <pc:spChg chg="mod">
          <ac:chgData name="Java Hsu" userId="581ec6a09a44506a" providerId="LiveId" clId="{26168AF9-210B-8141-AB84-1C91069E863B}" dt="2020-05-31T20:13:57.840" v="295"/>
          <ac:spMkLst>
            <pc:docMk/>
            <pc:sldMasterMk cId="1846997727" sldId="2147483660"/>
            <ac:spMk id="2" creationId="{00000000-0000-0000-0000-000000000000}"/>
          </ac:spMkLst>
        </pc:spChg>
        <pc:spChg chg="mod">
          <ac:chgData name="Java Hsu" userId="581ec6a09a44506a" providerId="LiveId" clId="{26168AF9-210B-8141-AB84-1C91069E863B}" dt="2020-05-31T20:13:57.840" v="295"/>
          <ac:spMkLst>
            <pc:docMk/>
            <pc:sldMasterMk cId="1846997727" sldId="2147483660"/>
            <ac:spMk id="3" creationId="{00000000-0000-0000-0000-000000000000}"/>
          </ac:spMkLst>
        </pc:spChg>
        <pc:spChg chg="mod">
          <ac:chgData name="Java Hsu" userId="581ec6a09a44506a" providerId="LiveId" clId="{26168AF9-210B-8141-AB84-1C91069E863B}" dt="2020-05-31T20:13:57.840" v="295"/>
          <ac:spMkLst>
            <pc:docMk/>
            <pc:sldMasterMk cId="1846997727" sldId="2147483660"/>
            <ac:spMk id="4" creationId="{00000000-0000-0000-0000-000000000000}"/>
          </ac:spMkLst>
        </pc:spChg>
        <pc:spChg chg="mod">
          <ac:chgData name="Java Hsu" userId="581ec6a09a44506a" providerId="LiveId" clId="{26168AF9-210B-8141-AB84-1C91069E863B}" dt="2020-05-31T20:13:57.840" v="295"/>
          <ac:spMkLst>
            <pc:docMk/>
            <pc:sldMasterMk cId="1846997727" sldId="2147483660"/>
            <ac:spMk id="5" creationId="{00000000-0000-0000-0000-000000000000}"/>
          </ac:spMkLst>
        </pc:spChg>
        <pc:spChg chg="mod">
          <ac:chgData name="Java Hsu" userId="581ec6a09a44506a" providerId="LiveId" clId="{26168AF9-210B-8141-AB84-1C91069E863B}" dt="2020-05-31T20:13:57.840" v="295"/>
          <ac:spMkLst>
            <pc:docMk/>
            <pc:sldMasterMk cId="1846997727" sldId="2147483660"/>
            <ac:spMk id="6" creationId="{00000000-0000-0000-0000-000000000000}"/>
          </ac:spMkLst>
        </pc:spChg>
        <pc:sldLayoutChg chg="modSp">
          <pc:chgData name="Java Hsu" userId="581ec6a09a44506a" providerId="LiveId" clId="{26168AF9-210B-8141-AB84-1C91069E863B}" dt="2020-05-31T20:13:57.840" v="295"/>
          <pc:sldLayoutMkLst>
            <pc:docMk/>
            <pc:sldMasterMk cId="1846997727" sldId="2147483660"/>
            <pc:sldLayoutMk cId="4152457398" sldId="2147483661"/>
          </pc:sldLayoutMkLst>
          <pc:spChg chg="mod">
            <ac:chgData name="Java Hsu" userId="581ec6a09a44506a" providerId="LiveId" clId="{26168AF9-210B-8141-AB84-1C91069E863B}" dt="2020-05-31T20:13:57.840" v="295"/>
            <ac:spMkLst>
              <pc:docMk/>
              <pc:sldMasterMk cId="1846997727" sldId="2147483660"/>
              <pc:sldLayoutMk cId="4152457398" sldId="2147483661"/>
              <ac:spMk id="2" creationId="{00000000-0000-0000-0000-000000000000}"/>
            </ac:spMkLst>
          </pc:spChg>
          <pc:spChg chg="mod">
            <ac:chgData name="Java Hsu" userId="581ec6a09a44506a" providerId="LiveId" clId="{26168AF9-210B-8141-AB84-1C91069E863B}" dt="2020-05-31T20:13:57.840" v="295"/>
            <ac:spMkLst>
              <pc:docMk/>
              <pc:sldMasterMk cId="1846997727" sldId="2147483660"/>
              <pc:sldLayoutMk cId="4152457398" sldId="2147483661"/>
              <ac:spMk id="3" creationId="{00000000-0000-0000-0000-000000000000}"/>
            </ac:spMkLst>
          </pc:spChg>
        </pc:sldLayoutChg>
        <pc:sldLayoutChg chg="modSp">
          <pc:chgData name="Java Hsu" userId="581ec6a09a44506a" providerId="LiveId" clId="{26168AF9-210B-8141-AB84-1C91069E863B}" dt="2020-05-31T20:13:57.840" v="295"/>
          <pc:sldLayoutMkLst>
            <pc:docMk/>
            <pc:sldMasterMk cId="1846997727" sldId="2147483660"/>
            <pc:sldLayoutMk cId="3691009747" sldId="2147483663"/>
          </pc:sldLayoutMkLst>
          <pc:spChg chg="mod">
            <ac:chgData name="Java Hsu" userId="581ec6a09a44506a" providerId="LiveId" clId="{26168AF9-210B-8141-AB84-1C91069E863B}" dt="2020-05-31T20:13:57.840" v="295"/>
            <ac:spMkLst>
              <pc:docMk/>
              <pc:sldMasterMk cId="1846997727" sldId="2147483660"/>
              <pc:sldLayoutMk cId="3691009747" sldId="2147483663"/>
              <ac:spMk id="2" creationId="{00000000-0000-0000-0000-000000000000}"/>
            </ac:spMkLst>
          </pc:spChg>
          <pc:spChg chg="mod">
            <ac:chgData name="Java Hsu" userId="581ec6a09a44506a" providerId="LiveId" clId="{26168AF9-210B-8141-AB84-1C91069E863B}" dt="2020-05-31T20:13:57.840" v="295"/>
            <ac:spMkLst>
              <pc:docMk/>
              <pc:sldMasterMk cId="1846997727" sldId="2147483660"/>
              <pc:sldLayoutMk cId="3691009747" sldId="2147483663"/>
              <ac:spMk id="3" creationId="{00000000-0000-0000-0000-000000000000}"/>
            </ac:spMkLst>
          </pc:spChg>
        </pc:sldLayoutChg>
        <pc:sldLayoutChg chg="modSp">
          <pc:chgData name="Java Hsu" userId="581ec6a09a44506a" providerId="LiveId" clId="{26168AF9-210B-8141-AB84-1C91069E863B}" dt="2020-05-31T20:13:57.840" v="295"/>
          <pc:sldLayoutMkLst>
            <pc:docMk/>
            <pc:sldMasterMk cId="1846997727" sldId="2147483660"/>
            <pc:sldLayoutMk cId="2976875942" sldId="2147483664"/>
          </pc:sldLayoutMkLst>
          <pc:spChg chg="mod">
            <ac:chgData name="Java Hsu" userId="581ec6a09a44506a" providerId="LiveId" clId="{26168AF9-210B-8141-AB84-1C91069E863B}" dt="2020-05-31T20:13:57.840" v="295"/>
            <ac:spMkLst>
              <pc:docMk/>
              <pc:sldMasterMk cId="1846997727" sldId="2147483660"/>
              <pc:sldLayoutMk cId="2976875942" sldId="2147483664"/>
              <ac:spMk id="3" creationId="{00000000-0000-0000-0000-000000000000}"/>
            </ac:spMkLst>
          </pc:spChg>
          <pc:spChg chg="mod">
            <ac:chgData name="Java Hsu" userId="581ec6a09a44506a" providerId="LiveId" clId="{26168AF9-210B-8141-AB84-1C91069E863B}" dt="2020-05-31T20:13:57.840" v="295"/>
            <ac:spMkLst>
              <pc:docMk/>
              <pc:sldMasterMk cId="1846997727" sldId="2147483660"/>
              <pc:sldLayoutMk cId="2976875942" sldId="2147483664"/>
              <ac:spMk id="4" creationId="{00000000-0000-0000-0000-000000000000}"/>
            </ac:spMkLst>
          </pc:spChg>
        </pc:sldLayoutChg>
        <pc:sldLayoutChg chg="modSp">
          <pc:chgData name="Java Hsu" userId="581ec6a09a44506a" providerId="LiveId" clId="{26168AF9-210B-8141-AB84-1C91069E863B}" dt="2020-05-31T20:13:57.840" v="295"/>
          <pc:sldLayoutMkLst>
            <pc:docMk/>
            <pc:sldMasterMk cId="1846997727" sldId="2147483660"/>
            <pc:sldLayoutMk cId="2665038775" sldId="2147483665"/>
          </pc:sldLayoutMkLst>
          <pc:spChg chg="mod">
            <ac:chgData name="Java Hsu" userId="581ec6a09a44506a" providerId="LiveId" clId="{26168AF9-210B-8141-AB84-1C91069E863B}" dt="2020-05-31T20:13:57.840" v="295"/>
            <ac:spMkLst>
              <pc:docMk/>
              <pc:sldMasterMk cId="1846997727" sldId="2147483660"/>
              <pc:sldLayoutMk cId="2665038775" sldId="2147483665"/>
              <ac:spMk id="2" creationId="{00000000-0000-0000-0000-000000000000}"/>
            </ac:spMkLst>
          </pc:spChg>
          <pc:spChg chg="mod">
            <ac:chgData name="Java Hsu" userId="581ec6a09a44506a" providerId="LiveId" clId="{26168AF9-210B-8141-AB84-1C91069E863B}" dt="2020-05-31T20:13:57.840" v="295"/>
            <ac:spMkLst>
              <pc:docMk/>
              <pc:sldMasterMk cId="1846997727" sldId="2147483660"/>
              <pc:sldLayoutMk cId="2665038775" sldId="2147483665"/>
              <ac:spMk id="3" creationId="{00000000-0000-0000-0000-000000000000}"/>
            </ac:spMkLst>
          </pc:spChg>
          <pc:spChg chg="mod">
            <ac:chgData name="Java Hsu" userId="581ec6a09a44506a" providerId="LiveId" clId="{26168AF9-210B-8141-AB84-1C91069E863B}" dt="2020-05-31T20:13:57.840" v="295"/>
            <ac:spMkLst>
              <pc:docMk/>
              <pc:sldMasterMk cId="1846997727" sldId="2147483660"/>
              <pc:sldLayoutMk cId="2665038775" sldId="2147483665"/>
              <ac:spMk id="4" creationId="{00000000-0000-0000-0000-000000000000}"/>
            </ac:spMkLst>
          </pc:spChg>
          <pc:spChg chg="mod">
            <ac:chgData name="Java Hsu" userId="581ec6a09a44506a" providerId="LiveId" clId="{26168AF9-210B-8141-AB84-1C91069E863B}" dt="2020-05-31T20:13:57.840" v="295"/>
            <ac:spMkLst>
              <pc:docMk/>
              <pc:sldMasterMk cId="1846997727" sldId="2147483660"/>
              <pc:sldLayoutMk cId="2665038775" sldId="2147483665"/>
              <ac:spMk id="5" creationId="{00000000-0000-0000-0000-000000000000}"/>
            </ac:spMkLst>
          </pc:spChg>
          <pc:spChg chg="mod">
            <ac:chgData name="Java Hsu" userId="581ec6a09a44506a" providerId="LiveId" clId="{26168AF9-210B-8141-AB84-1C91069E863B}" dt="2020-05-31T20:13:57.840" v="295"/>
            <ac:spMkLst>
              <pc:docMk/>
              <pc:sldMasterMk cId="1846997727" sldId="2147483660"/>
              <pc:sldLayoutMk cId="2665038775" sldId="2147483665"/>
              <ac:spMk id="6" creationId="{00000000-0000-0000-0000-000000000000}"/>
            </ac:spMkLst>
          </pc:spChg>
        </pc:sldLayoutChg>
        <pc:sldLayoutChg chg="modSp">
          <pc:chgData name="Java Hsu" userId="581ec6a09a44506a" providerId="LiveId" clId="{26168AF9-210B-8141-AB84-1C91069E863B}" dt="2020-05-31T20:13:57.840" v="295"/>
          <pc:sldLayoutMkLst>
            <pc:docMk/>
            <pc:sldMasterMk cId="1846997727" sldId="2147483660"/>
            <pc:sldLayoutMk cId="3324282034" sldId="2147483668"/>
          </pc:sldLayoutMkLst>
          <pc:spChg chg="mod">
            <ac:chgData name="Java Hsu" userId="581ec6a09a44506a" providerId="LiveId" clId="{26168AF9-210B-8141-AB84-1C91069E863B}" dt="2020-05-31T20:13:57.840" v="295"/>
            <ac:spMkLst>
              <pc:docMk/>
              <pc:sldMasterMk cId="1846997727" sldId="2147483660"/>
              <pc:sldLayoutMk cId="3324282034" sldId="2147483668"/>
              <ac:spMk id="2" creationId="{00000000-0000-0000-0000-000000000000}"/>
            </ac:spMkLst>
          </pc:spChg>
          <pc:spChg chg="mod">
            <ac:chgData name="Java Hsu" userId="581ec6a09a44506a" providerId="LiveId" clId="{26168AF9-210B-8141-AB84-1C91069E863B}" dt="2020-05-31T20:13:57.840" v="295"/>
            <ac:spMkLst>
              <pc:docMk/>
              <pc:sldMasterMk cId="1846997727" sldId="2147483660"/>
              <pc:sldLayoutMk cId="3324282034" sldId="2147483668"/>
              <ac:spMk id="3" creationId="{00000000-0000-0000-0000-000000000000}"/>
            </ac:spMkLst>
          </pc:spChg>
          <pc:spChg chg="mod">
            <ac:chgData name="Java Hsu" userId="581ec6a09a44506a" providerId="LiveId" clId="{26168AF9-210B-8141-AB84-1C91069E863B}" dt="2020-05-31T20:13:57.840" v="295"/>
            <ac:spMkLst>
              <pc:docMk/>
              <pc:sldMasterMk cId="1846997727" sldId="2147483660"/>
              <pc:sldLayoutMk cId="3324282034" sldId="2147483668"/>
              <ac:spMk id="4" creationId="{00000000-0000-0000-0000-000000000000}"/>
            </ac:spMkLst>
          </pc:spChg>
        </pc:sldLayoutChg>
        <pc:sldLayoutChg chg="modSp">
          <pc:chgData name="Java Hsu" userId="581ec6a09a44506a" providerId="LiveId" clId="{26168AF9-210B-8141-AB84-1C91069E863B}" dt="2020-05-31T20:13:57.840" v="295"/>
          <pc:sldLayoutMkLst>
            <pc:docMk/>
            <pc:sldMasterMk cId="1846997727" sldId="2147483660"/>
            <pc:sldLayoutMk cId="2345986404" sldId="2147483669"/>
          </pc:sldLayoutMkLst>
          <pc:spChg chg="mod">
            <ac:chgData name="Java Hsu" userId="581ec6a09a44506a" providerId="LiveId" clId="{26168AF9-210B-8141-AB84-1C91069E863B}" dt="2020-05-31T20:13:57.840" v="295"/>
            <ac:spMkLst>
              <pc:docMk/>
              <pc:sldMasterMk cId="1846997727" sldId="2147483660"/>
              <pc:sldLayoutMk cId="2345986404" sldId="2147483669"/>
              <ac:spMk id="2" creationId="{00000000-0000-0000-0000-000000000000}"/>
            </ac:spMkLst>
          </pc:spChg>
          <pc:spChg chg="mod">
            <ac:chgData name="Java Hsu" userId="581ec6a09a44506a" providerId="LiveId" clId="{26168AF9-210B-8141-AB84-1C91069E863B}" dt="2020-05-31T20:13:57.840" v="295"/>
            <ac:spMkLst>
              <pc:docMk/>
              <pc:sldMasterMk cId="1846997727" sldId="2147483660"/>
              <pc:sldLayoutMk cId="2345986404" sldId="2147483669"/>
              <ac:spMk id="3" creationId="{00000000-0000-0000-0000-000000000000}"/>
            </ac:spMkLst>
          </pc:spChg>
          <pc:spChg chg="mod">
            <ac:chgData name="Java Hsu" userId="581ec6a09a44506a" providerId="LiveId" clId="{26168AF9-210B-8141-AB84-1C91069E863B}" dt="2020-05-31T20:13:57.840" v="295"/>
            <ac:spMkLst>
              <pc:docMk/>
              <pc:sldMasterMk cId="1846997727" sldId="2147483660"/>
              <pc:sldLayoutMk cId="2345986404" sldId="2147483669"/>
              <ac:spMk id="4" creationId="{00000000-0000-0000-0000-000000000000}"/>
            </ac:spMkLst>
          </pc:spChg>
        </pc:sldLayoutChg>
        <pc:sldLayoutChg chg="modSp">
          <pc:chgData name="Java Hsu" userId="581ec6a09a44506a" providerId="LiveId" clId="{26168AF9-210B-8141-AB84-1C91069E863B}" dt="2020-05-31T20:13:57.840" v="295"/>
          <pc:sldLayoutMkLst>
            <pc:docMk/>
            <pc:sldMasterMk cId="1846997727" sldId="2147483660"/>
            <pc:sldLayoutMk cId="3116964195" sldId="2147483671"/>
          </pc:sldLayoutMkLst>
          <pc:spChg chg="mod">
            <ac:chgData name="Java Hsu" userId="581ec6a09a44506a" providerId="LiveId" clId="{26168AF9-210B-8141-AB84-1C91069E863B}" dt="2020-05-31T20:13:57.840" v="295"/>
            <ac:spMkLst>
              <pc:docMk/>
              <pc:sldMasterMk cId="1846997727" sldId="2147483660"/>
              <pc:sldLayoutMk cId="3116964195" sldId="2147483671"/>
              <ac:spMk id="2" creationId="{00000000-0000-0000-0000-000000000000}"/>
            </ac:spMkLst>
          </pc:spChg>
          <pc:spChg chg="mod">
            <ac:chgData name="Java Hsu" userId="581ec6a09a44506a" providerId="LiveId" clId="{26168AF9-210B-8141-AB84-1C91069E863B}" dt="2020-05-31T20:13:57.840" v="295"/>
            <ac:spMkLst>
              <pc:docMk/>
              <pc:sldMasterMk cId="1846997727" sldId="2147483660"/>
              <pc:sldLayoutMk cId="3116964195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5BE07-992E-D444-BC60-1474A8AA1B3A}" type="datetimeFigureOut">
              <a:rPr lang="en-US" smtClean="0"/>
              <a:t>6/1/20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-6348413" y="1143000"/>
            <a:ext cx="195548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5C69F-C496-B441-BBAE-CEDD520671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58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5C69F-C496-B441-BBAE-CEDD520671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27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5C69F-C496-B441-BBAE-CEDD520671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4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067" y="176668"/>
            <a:ext cx="5130404" cy="375826"/>
          </a:xfrm>
        </p:spPr>
        <p:txBody>
          <a:bodyPr anchor="b"/>
          <a:lstStyle>
            <a:lvl1pPr algn="ctr">
              <a:defRPr sz="94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566988"/>
            <a:ext cx="5130404" cy="260629"/>
          </a:xfrm>
        </p:spPr>
        <p:txBody>
          <a:bodyPr/>
          <a:lstStyle>
            <a:lvl1pPr marL="0" indent="0" algn="ctr">
              <a:buNone/>
              <a:defRPr sz="378"/>
            </a:lvl1pPr>
            <a:lvl2pPr marL="71963" indent="0" algn="ctr">
              <a:buNone/>
              <a:defRPr sz="315"/>
            </a:lvl2pPr>
            <a:lvl3pPr marL="143927" indent="0" algn="ctr">
              <a:buNone/>
              <a:defRPr sz="283"/>
            </a:lvl3pPr>
            <a:lvl4pPr marL="215890" indent="0" algn="ctr">
              <a:buNone/>
              <a:defRPr sz="252"/>
            </a:lvl4pPr>
            <a:lvl5pPr marL="287853" indent="0" algn="ctr">
              <a:buNone/>
              <a:defRPr sz="252"/>
            </a:lvl5pPr>
            <a:lvl6pPr marL="359816" indent="0" algn="ctr">
              <a:buNone/>
              <a:defRPr sz="252"/>
            </a:lvl6pPr>
            <a:lvl7pPr marL="431780" indent="0" algn="ctr">
              <a:buNone/>
              <a:defRPr sz="252"/>
            </a:lvl7pPr>
            <a:lvl8pPr marL="503743" indent="0" algn="ctr">
              <a:buNone/>
              <a:defRPr sz="252"/>
            </a:lvl8pPr>
            <a:lvl9pPr marL="575706" indent="0" algn="ctr">
              <a:buNone/>
              <a:defRPr sz="252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6245-3355-ED47-B7B9-3F34C46DAE66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311F-1050-DD48-B589-C1CC48C117A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7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6245-3355-ED47-B7B9-3F34C46DAE66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311F-1050-DD48-B589-C1CC48C117A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53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57474"/>
            <a:ext cx="1474991" cy="91482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7" y="57474"/>
            <a:ext cx="4339466" cy="91482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6245-3355-ED47-B7B9-3F34C46DAE66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311F-1050-DD48-B589-C1CC48C117A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6245-3355-ED47-B7B9-3F34C46DAE66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311F-1050-DD48-B589-C1CC48C117A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9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4" y="269125"/>
            <a:ext cx="5899964" cy="449042"/>
          </a:xfrm>
        </p:spPr>
        <p:txBody>
          <a:bodyPr anchor="b"/>
          <a:lstStyle>
            <a:lvl1pPr>
              <a:defRPr sz="94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4" y="722415"/>
            <a:ext cx="5899964" cy="236141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1pPr>
            <a:lvl2pPr marL="7196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3927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3pPr>
            <a:lvl4pPr marL="21589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785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5981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178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374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570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6245-3355-ED47-B7B9-3F34C46DAE66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311F-1050-DD48-B589-C1CC48C117A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0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287367"/>
            <a:ext cx="2907229" cy="68493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287367"/>
            <a:ext cx="2907229" cy="68493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6245-3355-ED47-B7B9-3F34C46DAE66}" type="datetimeFigureOut">
              <a:rPr lang="en-US" smtClean="0"/>
              <a:t>6/1/20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311F-1050-DD48-B589-C1CC48C117A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57474"/>
            <a:ext cx="5899964" cy="20865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8" y="264627"/>
            <a:ext cx="2893868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8" y="394318"/>
            <a:ext cx="2893868" cy="5799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2" y="264627"/>
            <a:ext cx="2908120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2" y="394318"/>
            <a:ext cx="2908120" cy="5799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6245-3355-ED47-B7B9-3F34C46DAE66}" type="datetimeFigureOut">
              <a:rPr lang="en-US" smtClean="0"/>
              <a:t>6/1/20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311F-1050-DD48-B589-C1CC48C117A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2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6245-3355-ED47-B7B9-3F34C46DAE66}" type="datetimeFigureOut">
              <a:rPr lang="en-US" smtClean="0"/>
              <a:t>6/1/20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311F-1050-DD48-B589-C1CC48C117A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90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6245-3355-ED47-B7B9-3F34C46DAE66}" type="datetimeFigureOut">
              <a:rPr lang="en-US" smtClean="0"/>
              <a:t>6/1/20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311F-1050-DD48-B589-C1CC48C117A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51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71967"/>
            <a:ext cx="2206251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155428"/>
            <a:ext cx="3463022" cy="767145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323850"/>
            <a:ext cx="2206251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6245-3355-ED47-B7B9-3F34C46DAE66}" type="datetimeFigureOut">
              <a:rPr lang="en-US" smtClean="0"/>
              <a:t>6/1/20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311F-1050-DD48-B589-C1CC48C117A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4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71967"/>
            <a:ext cx="2206251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155428"/>
            <a:ext cx="3463022" cy="767145"/>
          </a:xfrm>
        </p:spPr>
        <p:txBody>
          <a:bodyPr anchor="t"/>
          <a:lstStyle>
            <a:lvl1pPr marL="0" indent="0">
              <a:buNone/>
              <a:defRPr sz="504"/>
            </a:lvl1pPr>
            <a:lvl2pPr marL="71963" indent="0">
              <a:buNone/>
              <a:defRPr sz="441"/>
            </a:lvl2pPr>
            <a:lvl3pPr marL="143927" indent="0">
              <a:buNone/>
              <a:defRPr sz="378"/>
            </a:lvl3pPr>
            <a:lvl4pPr marL="215890" indent="0">
              <a:buNone/>
              <a:defRPr sz="315"/>
            </a:lvl4pPr>
            <a:lvl5pPr marL="287853" indent="0">
              <a:buNone/>
              <a:defRPr sz="315"/>
            </a:lvl5pPr>
            <a:lvl6pPr marL="359816" indent="0">
              <a:buNone/>
              <a:defRPr sz="315"/>
            </a:lvl6pPr>
            <a:lvl7pPr marL="431780" indent="0">
              <a:buNone/>
              <a:defRPr sz="315"/>
            </a:lvl7pPr>
            <a:lvl8pPr marL="503743" indent="0">
              <a:buNone/>
              <a:defRPr sz="315"/>
            </a:lvl8pPr>
            <a:lvl9pPr marL="575706" indent="0">
              <a:buNone/>
              <a:defRPr sz="31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323850"/>
            <a:ext cx="2206251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6245-3355-ED47-B7B9-3F34C46DAE66}" type="datetimeFigureOut">
              <a:rPr lang="en-US" smtClean="0"/>
              <a:t>6/1/20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311F-1050-DD48-B589-C1CC48C117A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52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57474"/>
            <a:ext cx="5899964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287367"/>
            <a:ext cx="5899964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1000537"/>
            <a:ext cx="1539121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66245-3355-ED47-B7B9-3F34C46DAE66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1000537"/>
            <a:ext cx="2308682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1000537"/>
            <a:ext cx="1539121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2311F-1050-DD48-B589-C1CC48C117A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7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27" rtl="0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82" indent="-35982" algn="l" defTabSz="143927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7990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187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32383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9579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6776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3972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61168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1pPr>
      <a:lvl2pPr marL="7196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43927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3pPr>
      <a:lvl4pPr marL="21589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28785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5981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3178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0374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57570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9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13.png"/><Relationship Id="rId10" Type="http://schemas.openxmlformats.org/officeDocument/2006/relationships/image" Target="../media/image24.png"/><Relationship Id="rId19" Type="http://schemas.openxmlformats.org/officeDocument/2006/relationships/image" Target="../media/image31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260.png"/><Relationship Id="rId18" Type="http://schemas.openxmlformats.org/officeDocument/2006/relationships/image" Target="../media/image300.png"/><Relationship Id="rId7" Type="http://schemas.openxmlformats.org/officeDocument/2006/relationships/image" Target="../media/image200.png"/><Relationship Id="rId12" Type="http://schemas.openxmlformats.org/officeDocument/2006/relationships/image" Target="../media/image250.png"/><Relationship Id="rId17" Type="http://schemas.openxmlformats.org/officeDocument/2006/relationships/image" Target="../media/image290.png"/><Relationship Id="rId2" Type="http://schemas.openxmlformats.org/officeDocument/2006/relationships/image" Target="../media/image160.png"/><Relationship Id="rId16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1" Type="http://schemas.openxmlformats.org/officeDocument/2006/relationships/image" Target="../media/image240.png"/><Relationship Id="rId5" Type="http://schemas.openxmlformats.org/officeDocument/2006/relationships/image" Target="../media/image180.png"/><Relationship Id="rId15" Type="http://schemas.openxmlformats.org/officeDocument/2006/relationships/image" Target="../media/image110.png"/><Relationship Id="rId10" Type="http://schemas.openxmlformats.org/officeDocument/2006/relationships/image" Target="../media/image230.png"/><Relationship Id="rId19" Type="http://schemas.openxmlformats.org/officeDocument/2006/relationships/image" Target="../media/image310.png"/><Relationship Id="rId4" Type="http://schemas.openxmlformats.org/officeDocument/2006/relationships/image" Target="../media/image170.png"/><Relationship Id="rId9" Type="http://schemas.openxmlformats.org/officeDocument/2006/relationships/image" Target="../media/image220.png"/><Relationship Id="rId14" Type="http://schemas.openxmlformats.org/officeDocument/2006/relationships/image" Target="../media/image2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1C347E9-A559-2C42-B418-B9687C21D8E3}"/>
              </a:ext>
            </a:extLst>
          </p:cNvPr>
          <p:cNvCxnSpPr>
            <a:cxnSpLocks/>
          </p:cNvCxnSpPr>
          <p:nvPr/>
        </p:nvCxnSpPr>
        <p:spPr>
          <a:xfrm flipV="1">
            <a:off x="99140" y="428364"/>
            <a:ext cx="6639877" cy="8571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5AAD0C10-C1BD-E34E-A894-40FB96EA639E}"/>
              </a:ext>
            </a:extLst>
          </p:cNvPr>
          <p:cNvGrpSpPr/>
          <p:nvPr/>
        </p:nvGrpSpPr>
        <p:grpSpPr>
          <a:xfrm>
            <a:off x="-110942" y="428130"/>
            <a:ext cx="432875" cy="428750"/>
            <a:chOff x="-100668" y="428130"/>
            <a:chExt cx="432875" cy="42875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7EA320B-C7C9-664D-ACD1-CC59A6173A45}"/>
                </a:ext>
              </a:extLst>
            </p:cNvPr>
            <p:cNvCxnSpPr>
              <a:cxnSpLocks/>
            </p:cNvCxnSpPr>
            <p:nvPr/>
          </p:nvCxnSpPr>
          <p:spPr>
            <a:xfrm>
              <a:off x="115769" y="428130"/>
              <a:ext cx="0" cy="72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FAADFE6-6A4E-3F4C-AB2C-353125F41786}"/>
                    </a:ext>
                  </a:extLst>
                </p:cNvPr>
                <p:cNvSpPr txBox="1"/>
                <p:nvPr/>
              </p:nvSpPr>
              <p:spPr>
                <a:xfrm>
                  <a:off x="-100668" y="487548"/>
                  <a:ext cx="4328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FAADFE6-6A4E-3F4C-AB2C-353125F417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00668" y="487548"/>
                  <a:ext cx="43287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44FA84AE-11BE-354E-A01F-90E33697459F}"/>
              </a:ext>
            </a:extLst>
          </p:cNvPr>
          <p:cNvGrpSpPr/>
          <p:nvPr/>
        </p:nvGrpSpPr>
        <p:grpSpPr>
          <a:xfrm>
            <a:off x="91922" y="428130"/>
            <a:ext cx="427553" cy="428750"/>
            <a:chOff x="107333" y="428130"/>
            <a:chExt cx="427553" cy="4287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E1F59CD-846E-7A40-9A78-0B187246E643}"/>
                    </a:ext>
                  </a:extLst>
                </p:cNvPr>
                <p:cNvSpPr txBox="1"/>
                <p:nvPr/>
              </p:nvSpPr>
              <p:spPr>
                <a:xfrm>
                  <a:off x="107333" y="487548"/>
                  <a:ext cx="4275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E1F59CD-846E-7A40-9A78-0B187246E6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333" y="487548"/>
                  <a:ext cx="42755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2A7FD04-453B-7E4D-BF1C-010BD7445EFF}"/>
                </a:ext>
              </a:extLst>
            </p:cNvPr>
            <p:cNvCxnSpPr>
              <a:cxnSpLocks/>
            </p:cNvCxnSpPr>
            <p:nvPr/>
          </p:nvCxnSpPr>
          <p:spPr>
            <a:xfrm>
              <a:off x="321109" y="428130"/>
              <a:ext cx="0" cy="72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4D991BA2-B361-9342-8AB3-E7DD1F267849}"/>
              </a:ext>
            </a:extLst>
          </p:cNvPr>
          <p:cNvGrpSpPr/>
          <p:nvPr/>
        </p:nvGrpSpPr>
        <p:grpSpPr>
          <a:xfrm>
            <a:off x="1159534" y="428130"/>
            <a:ext cx="432875" cy="428750"/>
            <a:chOff x="1174945" y="428130"/>
            <a:chExt cx="432875" cy="4287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DA1EE49-A883-7545-AC1A-D5684CE7D1FC}"/>
                    </a:ext>
                  </a:extLst>
                </p:cNvPr>
                <p:cNvSpPr txBox="1"/>
                <p:nvPr/>
              </p:nvSpPr>
              <p:spPr>
                <a:xfrm>
                  <a:off x="1174945" y="487548"/>
                  <a:ext cx="4328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DA1EE49-A883-7545-AC1A-D5684CE7D1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4945" y="487548"/>
                  <a:ext cx="43287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C281348-98D7-0F45-A692-155EAF593B81}"/>
                </a:ext>
              </a:extLst>
            </p:cNvPr>
            <p:cNvCxnSpPr>
              <a:cxnSpLocks/>
            </p:cNvCxnSpPr>
            <p:nvPr/>
          </p:nvCxnSpPr>
          <p:spPr>
            <a:xfrm>
              <a:off x="1391382" y="428130"/>
              <a:ext cx="0" cy="72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47878EB0-CE28-DC42-B9D6-4DE1A6FDB710}"/>
              </a:ext>
            </a:extLst>
          </p:cNvPr>
          <p:cNvGrpSpPr/>
          <p:nvPr/>
        </p:nvGrpSpPr>
        <p:grpSpPr>
          <a:xfrm>
            <a:off x="2555152" y="428130"/>
            <a:ext cx="432875" cy="428750"/>
            <a:chOff x="2565038" y="428130"/>
            <a:chExt cx="432875" cy="4287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AAAC54D-065B-904E-9D92-9D7505633DC3}"/>
                    </a:ext>
                  </a:extLst>
                </p:cNvPr>
                <p:cNvSpPr txBox="1"/>
                <p:nvPr/>
              </p:nvSpPr>
              <p:spPr>
                <a:xfrm>
                  <a:off x="2565038" y="487548"/>
                  <a:ext cx="4328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AAAC54D-065B-904E-9D92-9D7505633D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5038" y="487548"/>
                  <a:ext cx="43287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AAA3FC3-55D0-FE4A-91B0-794526D4715B}"/>
                </a:ext>
              </a:extLst>
            </p:cNvPr>
            <p:cNvCxnSpPr>
              <a:cxnSpLocks/>
            </p:cNvCxnSpPr>
            <p:nvPr/>
          </p:nvCxnSpPr>
          <p:spPr>
            <a:xfrm>
              <a:off x="2781475" y="428130"/>
              <a:ext cx="0" cy="72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B018878A-E933-7640-8481-F570292D65A6}"/>
              </a:ext>
            </a:extLst>
          </p:cNvPr>
          <p:cNvGrpSpPr/>
          <p:nvPr/>
        </p:nvGrpSpPr>
        <p:grpSpPr>
          <a:xfrm>
            <a:off x="3534459" y="428130"/>
            <a:ext cx="432875" cy="428750"/>
            <a:chOff x="3497440" y="428130"/>
            <a:chExt cx="432875" cy="4287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8343F6B-B2D9-FD48-9FDD-D2F6442589A9}"/>
                    </a:ext>
                  </a:extLst>
                </p:cNvPr>
                <p:cNvSpPr txBox="1"/>
                <p:nvPr/>
              </p:nvSpPr>
              <p:spPr>
                <a:xfrm>
                  <a:off x="3497440" y="487548"/>
                  <a:ext cx="4328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8343F6B-B2D9-FD48-9FDD-D2F6442589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7440" y="487548"/>
                  <a:ext cx="43287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Connector 19">
              <a:extLst>
                <a:ext uri="{FF2B5EF4-FFF2-40B4-BE49-F238E27FC236}">
                  <a16:creationId xmlns:a16="http://schemas.microsoft.com/office/drawing/2014/main" id="{55FA67BC-2ED0-8B4B-A92D-2DE7FAC5ABDD}"/>
                </a:ext>
              </a:extLst>
            </p:cNvPr>
            <p:cNvCxnSpPr>
              <a:cxnSpLocks/>
            </p:cNvCxnSpPr>
            <p:nvPr/>
          </p:nvCxnSpPr>
          <p:spPr>
            <a:xfrm>
              <a:off x="3713877" y="428130"/>
              <a:ext cx="0" cy="72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05215C9B-8D04-AF45-AA86-CD2746D189B6}"/>
              </a:ext>
            </a:extLst>
          </p:cNvPr>
          <p:cNvGrpSpPr/>
          <p:nvPr/>
        </p:nvGrpSpPr>
        <p:grpSpPr>
          <a:xfrm>
            <a:off x="3878624" y="428130"/>
            <a:ext cx="432875" cy="428750"/>
            <a:chOff x="3827824" y="428130"/>
            <a:chExt cx="432875" cy="4287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4A58232E-E6E4-1A4A-BE06-44ED39176819}"/>
                    </a:ext>
                  </a:extLst>
                </p:cNvPr>
                <p:cNvSpPr txBox="1"/>
                <p:nvPr/>
              </p:nvSpPr>
              <p:spPr>
                <a:xfrm>
                  <a:off x="3827824" y="487548"/>
                  <a:ext cx="4328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4A58232E-E6E4-1A4A-BE06-44ED391768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7824" y="487548"/>
                  <a:ext cx="43287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Connector 13">
              <a:extLst>
                <a:ext uri="{FF2B5EF4-FFF2-40B4-BE49-F238E27FC236}">
                  <a16:creationId xmlns:a16="http://schemas.microsoft.com/office/drawing/2014/main" id="{445CA2B2-A4AA-1B47-8CC8-1314F51E586E}"/>
                </a:ext>
              </a:extLst>
            </p:cNvPr>
            <p:cNvCxnSpPr>
              <a:cxnSpLocks/>
            </p:cNvCxnSpPr>
            <p:nvPr/>
          </p:nvCxnSpPr>
          <p:spPr>
            <a:xfrm>
              <a:off x="4044261" y="428130"/>
              <a:ext cx="0" cy="72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76C2AF1B-D273-1A4C-B37A-24712E2FA0E6}"/>
              </a:ext>
            </a:extLst>
          </p:cNvPr>
          <p:cNvGrpSpPr/>
          <p:nvPr/>
        </p:nvGrpSpPr>
        <p:grpSpPr>
          <a:xfrm>
            <a:off x="4438580" y="428130"/>
            <a:ext cx="432875" cy="428750"/>
            <a:chOff x="4421881" y="428130"/>
            <a:chExt cx="432875" cy="4287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14B0F10F-E531-694F-AB6A-91361286388B}"/>
                    </a:ext>
                  </a:extLst>
                </p:cNvPr>
                <p:cNvSpPr txBox="1"/>
                <p:nvPr/>
              </p:nvSpPr>
              <p:spPr>
                <a:xfrm>
                  <a:off x="4421881" y="487548"/>
                  <a:ext cx="4328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14B0F10F-E531-694F-AB6A-9136128638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1881" y="487548"/>
                  <a:ext cx="43287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Connector 13">
              <a:extLst>
                <a:ext uri="{FF2B5EF4-FFF2-40B4-BE49-F238E27FC236}">
                  <a16:creationId xmlns:a16="http://schemas.microsoft.com/office/drawing/2014/main" id="{CC851DB4-4952-FE48-87E3-24B10DF36A88}"/>
                </a:ext>
              </a:extLst>
            </p:cNvPr>
            <p:cNvCxnSpPr>
              <a:cxnSpLocks/>
            </p:cNvCxnSpPr>
            <p:nvPr/>
          </p:nvCxnSpPr>
          <p:spPr>
            <a:xfrm>
              <a:off x="4638318" y="428130"/>
              <a:ext cx="0" cy="72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7D65CBEF-4B52-1545-8DA8-32B1113403A9}"/>
              </a:ext>
            </a:extLst>
          </p:cNvPr>
          <p:cNvGrpSpPr/>
          <p:nvPr/>
        </p:nvGrpSpPr>
        <p:grpSpPr>
          <a:xfrm>
            <a:off x="5502639" y="428130"/>
            <a:ext cx="432875" cy="428750"/>
            <a:chOff x="5927178" y="428130"/>
            <a:chExt cx="432875" cy="4287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79">
                  <a:extLst>
                    <a:ext uri="{FF2B5EF4-FFF2-40B4-BE49-F238E27FC236}">
                      <a16:creationId xmlns:a16="http://schemas.microsoft.com/office/drawing/2014/main" id="{D6A3FEF4-FF39-BD47-8B2F-EBAC33B93250}"/>
                    </a:ext>
                  </a:extLst>
                </p:cNvPr>
                <p:cNvSpPr txBox="1"/>
                <p:nvPr/>
              </p:nvSpPr>
              <p:spPr>
                <a:xfrm>
                  <a:off x="5927178" y="487548"/>
                  <a:ext cx="4328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79">
                  <a:extLst>
                    <a:ext uri="{FF2B5EF4-FFF2-40B4-BE49-F238E27FC236}">
                      <a16:creationId xmlns:a16="http://schemas.microsoft.com/office/drawing/2014/main" id="{D6A3FEF4-FF39-BD47-8B2F-EBAC33B932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7178" y="487548"/>
                  <a:ext cx="432875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Connector 13">
              <a:extLst>
                <a:ext uri="{FF2B5EF4-FFF2-40B4-BE49-F238E27FC236}">
                  <a16:creationId xmlns:a16="http://schemas.microsoft.com/office/drawing/2014/main" id="{86EC353F-ED79-7D46-B00A-8E302156880E}"/>
                </a:ext>
              </a:extLst>
            </p:cNvPr>
            <p:cNvCxnSpPr>
              <a:cxnSpLocks/>
            </p:cNvCxnSpPr>
            <p:nvPr/>
          </p:nvCxnSpPr>
          <p:spPr>
            <a:xfrm>
              <a:off x="6143615" y="428130"/>
              <a:ext cx="0" cy="72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6F78E269-673A-CF42-9615-E89629D32AAC}"/>
              </a:ext>
            </a:extLst>
          </p:cNvPr>
          <p:cNvGrpSpPr/>
          <p:nvPr/>
        </p:nvGrpSpPr>
        <p:grpSpPr>
          <a:xfrm>
            <a:off x="6052236" y="428130"/>
            <a:ext cx="432875" cy="428750"/>
            <a:chOff x="6293891" y="428130"/>
            <a:chExt cx="432875" cy="4287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78">
                  <a:extLst>
                    <a:ext uri="{FF2B5EF4-FFF2-40B4-BE49-F238E27FC236}">
                      <a16:creationId xmlns:a16="http://schemas.microsoft.com/office/drawing/2014/main" id="{94CAEB37-F46F-9540-ABB8-C27901B6F3A2}"/>
                    </a:ext>
                  </a:extLst>
                </p:cNvPr>
                <p:cNvSpPr txBox="1"/>
                <p:nvPr/>
              </p:nvSpPr>
              <p:spPr>
                <a:xfrm>
                  <a:off x="6293891" y="487548"/>
                  <a:ext cx="4328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78">
                  <a:extLst>
                    <a:ext uri="{FF2B5EF4-FFF2-40B4-BE49-F238E27FC236}">
                      <a16:creationId xmlns:a16="http://schemas.microsoft.com/office/drawing/2014/main" id="{94CAEB37-F46F-9540-ABB8-C27901B6F3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3891" y="487548"/>
                  <a:ext cx="43287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Connector 13">
              <a:extLst>
                <a:ext uri="{FF2B5EF4-FFF2-40B4-BE49-F238E27FC236}">
                  <a16:creationId xmlns:a16="http://schemas.microsoft.com/office/drawing/2014/main" id="{3F0DB3DB-A5C7-3044-9D59-CDADA86E0C10}"/>
                </a:ext>
              </a:extLst>
            </p:cNvPr>
            <p:cNvCxnSpPr>
              <a:cxnSpLocks/>
            </p:cNvCxnSpPr>
            <p:nvPr/>
          </p:nvCxnSpPr>
          <p:spPr>
            <a:xfrm>
              <a:off x="6510328" y="428130"/>
              <a:ext cx="0" cy="72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26FAAE31-CE74-ED40-8D96-9BA616B59DBB}"/>
              </a:ext>
            </a:extLst>
          </p:cNvPr>
          <p:cNvGrpSpPr/>
          <p:nvPr/>
        </p:nvGrpSpPr>
        <p:grpSpPr>
          <a:xfrm>
            <a:off x="310254" y="-140818"/>
            <a:ext cx="903150" cy="577753"/>
            <a:chOff x="310254" y="-140819"/>
            <a:chExt cx="903150" cy="577753"/>
          </a:xfrm>
        </p:grpSpPr>
        <p:sp>
          <p:nvSpPr>
            <p:cNvPr id="82" name="Left Brace 14">
              <a:extLst>
                <a:ext uri="{FF2B5EF4-FFF2-40B4-BE49-F238E27FC236}">
                  <a16:creationId xmlns:a16="http://schemas.microsoft.com/office/drawing/2014/main" id="{7F923F8C-1F7E-E24F-8862-8FA5047E4646}"/>
                </a:ext>
              </a:extLst>
            </p:cNvPr>
            <p:cNvSpPr/>
            <p:nvPr/>
          </p:nvSpPr>
          <p:spPr>
            <a:xfrm rot="5400000">
              <a:off x="654672" y="-121797"/>
              <a:ext cx="214313" cy="903150"/>
            </a:xfrm>
            <a:prstGeom prst="leftBrace">
              <a:avLst>
                <a:gd name="adj1" fmla="val 207551"/>
                <a:gd name="adj2" fmla="val 50000"/>
              </a:avLst>
            </a:prstGeom>
            <a:solidFill>
              <a:srgbClr val="843C0B">
                <a:alpha val="14902"/>
              </a:srgbClr>
            </a:solidFill>
            <a:ln w="25400">
              <a:solidFill>
                <a:srgbClr val="843C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17">
                  <a:extLst>
                    <a:ext uri="{FF2B5EF4-FFF2-40B4-BE49-F238E27FC236}">
                      <a16:creationId xmlns:a16="http://schemas.microsoft.com/office/drawing/2014/main" id="{838FFFD3-C7B5-434C-9772-A19F374318FF}"/>
                    </a:ext>
                  </a:extLst>
                </p:cNvPr>
                <p:cNvSpPr txBox="1"/>
                <p:nvPr/>
              </p:nvSpPr>
              <p:spPr>
                <a:xfrm>
                  <a:off x="621795" y="-140819"/>
                  <a:ext cx="280066" cy="3462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solidFill>
                                  <a:srgbClr val="843C0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843C0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 dirty="0">
                                <a:solidFill>
                                  <a:srgbClr val="843C0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843C0B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TextBox 17">
                  <a:extLst>
                    <a:ext uri="{FF2B5EF4-FFF2-40B4-BE49-F238E27FC236}">
                      <a16:creationId xmlns:a16="http://schemas.microsoft.com/office/drawing/2014/main" id="{838FFFD3-C7B5-434C-9772-A19F374318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795" y="-140819"/>
                  <a:ext cx="280066" cy="346249"/>
                </a:xfrm>
                <a:prstGeom prst="rect">
                  <a:avLst/>
                </a:prstGeom>
                <a:blipFill>
                  <a:blip r:embed="rId12"/>
                  <a:stretch>
                    <a:fillRect r="-173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67713822-E042-7946-A5A5-BEA322D6FFE0}"/>
              </a:ext>
            </a:extLst>
          </p:cNvPr>
          <p:cNvGrpSpPr/>
          <p:nvPr/>
        </p:nvGrpSpPr>
        <p:grpSpPr>
          <a:xfrm>
            <a:off x="1374576" y="-140818"/>
            <a:ext cx="1319196" cy="577753"/>
            <a:chOff x="1374576" y="-140819"/>
            <a:chExt cx="1319196" cy="577753"/>
          </a:xfrm>
        </p:grpSpPr>
        <p:sp>
          <p:nvSpPr>
            <p:cNvPr id="84" name="Left Brace 14">
              <a:extLst>
                <a:ext uri="{FF2B5EF4-FFF2-40B4-BE49-F238E27FC236}">
                  <a16:creationId xmlns:a16="http://schemas.microsoft.com/office/drawing/2014/main" id="{EFA5A018-5D0E-8A4B-A93C-93C824920E06}"/>
                </a:ext>
              </a:extLst>
            </p:cNvPr>
            <p:cNvSpPr/>
            <p:nvPr/>
          </p:nvSpPr>
          <p:spPr>
            <a:xfrm rot="5400000">
              <a:off x="1927017" y="-329820"/>
              <a:ext cx="214313" cy="1319196"/>
            </a:xfrm>
            <a:prstGeom prst="leftBrace">
              <a:avLst>
                <a:gd name="adj1" fmla="val 207551"/>
                <a:gd name="adj2" fmla="val 50000"/>
              </a:avLst>
            </a:prstGeom>
            <a:solidFill>
              <a:srgbClr val="204F7E">
                <a:alpha val="14902"/>
              </a:srgbClr>
            </a:solidFill>
            <a:ln w="25400">
              <a:solidFill>
                <a:srgbClr val="204F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17">
                  <a:extLst>
                    <a:ext uri="{FF2B5EF4-FFF2-40B4-BE49-F238E27FC236}">
                      <a16:creationId xmlns:a16="http://schemas.microsoft.com/office/drawing/2014/main" id="{9574C949-6B76-2F4F-B274-A0E67A1FE5AA}"/>
                    </a:ext>
                  </a:extLst>
                </p:cNvPr>
                <p:cNvSpPr txBox="1"/>
                <p:nvPr/>
              </p:nvSpPr>
              <p:spPr>
                <a:xfrm>
                  <a:off x="1815972" y="-140819"/>
                  <a:ext cx="436402" cy="3462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solidFill>
                                  <a:srgbClr val="204F7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204F7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 dirty="0">
                                <a:solidFill>
                                  <a:srgbClr val="204F7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204F7E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17">
                  <a:extLst>
                    <a:ext uri="{FF2B5EF4-FFF2-40B4-BE49-F238E27FC236}">
                      <a16:creationId xmlns:a16="http://schemas.microsoft.com/office/drawing/2014/main" id="{9574C949-6B76-2F4F-B274-A0E67A1FE5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5972" y="-140819"/>
                  <a:ext cx="436402" cy="346249"/>
                </a:xfrm>
                <a:prstGeom prst="rect">
                  <a:avLst/>
                </a:prstGeom>
                <a:blipFill>
                  <a:blip r:embed="rId13"/>
                  <a:stretch>
                    <a:fillRect b="-37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2314C4DB-0B78-F74E-A5B5-8E1E077CFA58}"/>
              </a:ext>
            </a:extLst>
          </p:cNvPr>
          <p:cNvGrpSpPr/>
          <p:nvPr/>
        </p:nvGrpSpPr>
        <p:grpSpPr>
          <a:xfrm>
            <a:off x="2775208" y="-140819"/>
            <a:ext cx="498599" cy="577754"/>
            <a:chOff x="2765586" y="-140819"/>
            <a:chExt cx="498599" cy="5777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2F9DFAC-8C25-1942-A89F-7BD7B374FEEA}"/>
                    </a:ext>
                  </a:extLst>
                </p:cNvPr>
                <p:cNvSpPr txBox="1"/>
                <p:nvPr/>
              </p:nvSpPr>
              <p:spPr>
                <a:xfrm>
                  <a:off x="2799346" y="-140819"/>
                  <a:ext cx="431079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GB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2F9DFAC-8C25-1942-A89F-7BD7B374FE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9346" y="-140819"/>
                  <a:ext cx="431079" cy="346249"/>
                </a:xfrm>
                <a:prstGeom prst="rect">
                  <a:avLst/>
                </a:prstGeom>
                <a:blipFill>
                  <a:blip r:embed="rId14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Left Brace 14">
              <a:extLst>
                <a:ext uri="{FF2B5EF4-FFF2-40B4-BE49-F238E27FC236}">
                  <a16:creationId xmlns:a16="http://schemas.microsoft.com/office/drawing/2014/main" id="{2AF68295-3CDB-7849-9184-3934CB8722B8}"/>
                </a:ext>
              </a:extLst>
            </p:cNvPr>
            <p:cNvSpPr/>
            <p:nvPr/>
          </p:nvSpPr>
          <p:spPr>
            <a:xfrm rot="5400000">
              <a:off x="2907729" y="80479"/>
              <a:ext cx="214313" cy="498599"/>
            </a:xfrm>
            <a:prstGeom prst="leftBrace">
              <a:avLst>
                <a:gd name="adj1" fmla="val 207551"/>
                <a:gd name="adj2" fmla="val 50000"/>
              </a:avLst>
            </a:prstGeom>
            <a:solidFill>
              <a:schemeClr val="bg1">
                <a:lumMod val="50000"/>
                <a:alpha val="14902"/>
              </a:schemeClr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CD1EA31A-4333-C64C-A53B-7506B4AFC818}"/>
              </a:ext>
            </a:extLst>
          </p:cNvPr>
          <p:cNvGrpSpPr/>
          <p:nvPr/>
        </p:nvGrpSpPr>
        <p:grpSpPr>
          <a:xfrm>
            <a:off x="2775208" y="-140818"/>
            <a:ext cx="1319196" cy="577753"/>
            <a:chOff x="1374576" y="-140819"/>
            <a:chExt cx="1319196" cy="577753"/>
          </a:xfrm>
        </p:grpSpPr>
        <p:sp>
          <p:nvSpPr>
            <p:cNvPr id="55" name="Left Brace 14">
              <a:extLst>
                <a:ext uri="{FF2B5EF4-FFF2-40B4-BE49-F238E27FC236}">
                  <a16:creationId xmlns:a16="http://schemas.microsoft.com/office/drawing/2014/main" id="{A48701CB-BDDE-CB43-AB49-2EA4A05B016B}"/>
                </a:ext>
              </a:extLst>
            </p:cNvPr>
            <p:cNvSpPr/>
            <p:nvPr/>
          </p:nvSpPr>
          <p:spPr>
            <a:xfrm rot="5400000">
              <a:off x="1927017" y="-329820"/>
              <a:ext cx="214313" cy="1319196"/>
            </a:xfrm>
            <a:prstGeom prst="leftBrace">
              <a:avLst>
                <a:gd name="adj1" fmla="val 207551"/>
                <a:gd name="adj2" fmla="val 50000"/>
              </a:avLst>
            </a:prstGeom>
            <a:solidFill>
              <a:srgbClr val="204F7E">
                <a:alpha val="14902"/>
              </a:srgbClr>
            </a:solidFill>
            <a:ln w="25400">
              <a:solidFill>
                <a:srgbClr val="204F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17">
                  <a:extLst>
                    <a:ext uri="{FF2B5EF4-FFF2-40B4-BE49-F238E27FC236}">
                      <a16:creationId xmlns:a16="http://schemas.microsoft.com/office/drawing/2014/main" id="{53636A2D-82DA-9C43-9005-AF988A2206AE}"/>
                    </a:ext>
                  </a:extLst>
                </p:cNvPr>
                <p:cNvSpPr txBox="1"/>
                <p:nvPr/>
              </p:nvSpPr>
              <p:spPr>
                <a:xfrm>
                  <a:off x="1815972" y="-140819"/>
                  <a:ext cx="436402" cy="3462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solidFill>
                                  <a:srgbClr val="204F7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204F7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 dirty="0">
                                <a:solidFill>
                                  <a:srgbClr val="204F7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204F7E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17">
                  <a:extLst>
                    <a:ext uri="{FF2B5EF4-FFF2-40B4-BE49-F238E27FC236}">
                      <a16:creationId xmlns:a16="http://schemas.microsoft.com/office/drawing/2014/main" id="{53636A2D-82DA-9C43-9005-AF988A2206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5972" y="-140819"/>
                  <a:ext cx="436402" cy="346249"/>
                </a:xfrm>
                <a:prstGeom prst="rect">
                  <a:avLst/>
                </a:prstGeom>
                <a:blipFill>
                  <a:blip r:embed="rId15"/>
                  <a:stretch>
                    <a:fillRect b="-37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4F470F03-AB1F-EF4F-BFCC-14DFD2C21662}"/>
              </a:ext>
            </a:extLst>
          </p:cNvPr>
          <p:cNvGrpSpPr/>
          <p:nvPr/>
        </p:nvGrpSpPr>
        <p:grpSpPr>
          <a:xfrm>
            <a:off x="3752586" y="-140818"/>
            <a:ext cx="903150" cy="577753"/>
            <a:chOff x="310254" y="-140819"/>
            <a:chExt cx="903150" cy="577753"/>
          </a:xfrm>
        </p:grpSpPr>
        <p:sp>
          <p:nvSpPr>
            <p:cNvPr id="58" name="Left Brace 14">
              <a:extLst>
                <a:ext uri="{FF2B5EF4-FFF2-40B4-BE49-F238E27FC236}">
                  <a16:creationId xmlns:a16="http://schemas.microsoft.com/office/drawing/2014/main" id="{96DC82A5-260B-C84C-A66B-C01914CBA033}"/>
                </a:ext>
              </a:extLst>
            </p:cNvPr>
            <p:cNvSpPr/>
            <p:nvPr/>
          </p:nvSpPr>
          <p:spPr>
            <a:xfrm rot="5400000">
              <a:off x="654672" y="-121797"/>
              <a:ext cx="214313" cy="903150"/>
            </a:xfrm>
            <a:prstGeom prst="leftBrace">
              <a:avLst>
                <a:gd name="adj1" fmla="val 207551"/>
                <a:gd name="adj2" fmla="val 50000"/>
              </a:avLst>
            </a:prstGeom>
            <a:solidFill>
              <a:srgbClr val="843C0B">
                <a:alpha val="14902"/>
              </a:srgbClr>
            </a:solidFill>
            <a:ln w="25400">
              <a:solidFill>
                <a:srgbClr val="843C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17">
                  <a:extLst>
                    <a:ext uri="{FF2B5EF4-FFF2-40B4-BE49-F238E27FC236}">
                      <a16:creationId xmlns:a16="http://schemas.microsoft.com/office/drawing/2014/main" id="{CAC34863-408A-194D-87D8-35C588032690}"/>
                    </a:ext>
                  </a:extLst>
                </p:cNvPr>
                <p:cNvSpPr txBox="1"/>
                <p:nvPr/>
              </p:nvSpPr>
              <p:spPr>
                <a:xfrm>
                  <a:off x="621795" y="-140819"/>
                  <a:ext cx="280066" cy="3462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solidFill>
                                  <a:srgbClr val="843C0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843C0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 dirty="0">
                                <a:solidFill>
                                  <a:srgbClr val="843C0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843C0B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17">
                  <a:extLst>
                    <a:ext uri="{FF2B5EF4-FFF2-40B4-BE49-F238E27FC236}">
                      <a16:creationId xmlns:a16="http://schemas.microsoft.com/office/drawing/2014/main" id="{CAC34863-408A-194D-87D8-35C5880326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795" y="-140819"/>
                  <a:ext cx="280066" cy="346249"/>
                </a:xfrm>
                <a:prstGeom prst="rect">
                  <a:avLst/>
                </a:prstGeom>
                <a:blipFill>
                  <a:blip r:embed="rId16"/>
                  <a:stretch>
                    <a:fillRect r="-2173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D8ECF7CD-9902-9946-8B7E-6CA52612430E}"/>
              </a:ext>
            </a:extLst>
          </p:cNvPr>
          <p:cNvGrpSpPr/>
          <p:nvPr/>
        </p:nvGrpSpPr>
        <p:grpSpPr>
          <a:xfrm>
            <a:off x="4400209" y="-140818"/>
            <a:ext cx="1319196" cy="577753"/>
            <a:chOff x="1374576" y="-140819"/>
            <a:chExt cx="1319196" cy="577753"/>
          </a:xfrm>
        </p:grpSpPr>
        <p:sp>
          <p:nvSpPr>
            <p:cNvPr id="61" name="Left Brace 14">
              <a:extLst>
                <a:ext uri="{FF2B5EF4-FFF2-40B4-BE49-F238E27FC236}">
                  <a16:creationId xmlns:a16="http://schemas.microsoft.com/office/drawing/2014/main" id="{D9233CE2-C95B-524B-A2FE-76C7645F6180}"/>
                </a:ext>
              </a:extLst>
            </p:cNvPr>
            <p:cNvSpPr/>
            <p:nvPr/>
          </p:nvSpPr>
          <p:spPr>
            <a:xfrm rot="5400000">
              <a:off x="1927017" y="-329820"/>
              <a:ext cx="214313" cy="1319196"/>
            </a:xfrm>
            <a:prstGeom prst="leftBrace">
              <a:avLst>
                <a:gd name="adj1" fmla="val 207551"/>
                <a:gd name="adj2" fmla="val 50000"/>
              </a:avLst>
            </a:prstGeom>
            <a:solidFill>
              <a:srgbClr val="204F7E">
                <a:alpha val="14902"/>
              </a:srgbClr>
            </a:solidFill>
            <a:ln w="25400">
              <a:solidFill>
                <a:srgbClr val="204F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17">
                  <a:extLst>
                    <a:ext uri="{FF2B5EF4-FFF2-40B4-BE49-F238E27FC236}">
                      <a16:creationId xmlns:a16="http://schemas.microsoft.com/office/drawing/2014/main" id="{F123BFA7-AE6E-F047-9ADE-8D53FB8FD010}"/>
                    </a:ext>
                  </a:extLst>
                </p:cNvPr>
                <p:cNvSpPr txBox="1"/>
                <p:nvPr/>
              </p:nvSpPr>
              <p:spPr>
                <a:xfrm>
                  <a:off x="1815972" y="-140819"/>
                  <a:ext cx="436402" cy="3462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solidFill>
                                  <a:srgbClr val="204F7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204F7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 dirty="0">
                                <a:solidFill>
                                  <a:srgbClr val="204F7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204F7E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17">
                  <a:extLst>
                    <a:ext uri="{FF2B5EF4-FFF2-40B4-BE49-F238E27FC236}">
                      <a16:creationId xmlns:a16="http://schemas.microsoft.com/office/drawing/2014/main" id="{F123BFA7-AE6E-F047-9ADE-8D53FB8FD0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5972" y="-140819"/>
                  <a:ext cx="436402" cy="346249"/>
                </a:xfrm>
                <a:prstGeom prst="rect">
                  <a:avLst/>
                </a:prstGeom>
                <a:blipFill>
                  <a:blip r:embed="rId15"/>
                  <a:stretch>
                    <a:fillRect b="-37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41674F40-28FE-B04D-ADD9-A572A4996BF3}"/>
              </a:ext>
            </a:extLst>
          </p:cNvPr>
          <p:cNvGrpSpPr/>
          <p:nvPr/>
        </p:nvGrpSpPr>
        <p:grpSpPr>
          <a:xfrm>
            <a:off x="5367078" y="-140818"/>
            <a:ext cx="903150" cy="577753"/>
            <a:chOff x="310254" y="-140819"/>
            <a:chExt cx="903150" cy="577753"/>
          </a:xfrm>
        </p:grpSpPr>
        <p:sp>
          <p:nvSpPr>
            <p:cNvPr id="64" name="Left Brace 14">
              <a:extLst>
                <a:ext uri="{FF2B5EF4-FFF2-40B4-BE49-F238E27FC236}">
                  <a16:creationId xmlns:a16="http://schemas.microsoft.com/office/drawing/2014/main" id="{AAD5C4C5-A065-BB46-B353-1FC5DF4C7D0B}"/>
                </a:ext>
              </a:extLst>
            </p:cNvPr>
            <p:cNvSpPr/>
            <p:nvPr/>
          </p:nvSpPr>
          <p:spPr>
            <a:xfrm rot="5400000">
              <a:off x="654672" y="-121797"/>
              <a:ext cx="214313" cy="903150"/>
            </a:xfrm>
            <a:prstGeom prst="leftBrace">
              <a:avLst>
                <a:gd name="adj1" fmla="val 207551"/>
                <a:gd name="adj2" fmla="val 50000"/>
              </a:avLst>
            </a:prstGeom>
            <a:solidFill>
              <a:srgbClr val="843C0B">
                <a:alpha val="14902"/>
              </a:srgbClr>
            </a:solidFill>
            <a:ln w="25400">
              <a:solidFill>
                <a:srgbClr val="843C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17">
                  <a:extLst>
                    <a:ext uri="{FF2B5EF4-FFF2-40B4-BE49-F238E27FC236}">
                      <a16:creationId xmlns:a16="http://schemas.microsoft.com/office/drawing/2014/main" id="{851D6EFF-BECE-424E-B80E-812DE8A580DA}"/>
                    </a:ext>
                  </a:extLst>
                </p:cNvPr>
                <p:cNvSpPr txBox="1"/>
                <p:nvPr/>
              </p:nvSpPr>
              <p:spPr>
                <a:xfrm>
                  <a:off x="621795" y="-140819"/>
                  <a:ext cx="280066" cy="3462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solidFill>
                                  <a:srgbClr val="843C0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843C0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 dirty="0">
                                <a:solidFill>
                                  <a:srgbClr val="843C0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843C0B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17">
                  <a:extLst>
                    <a:ext uri="{FF2B5EF4-FFF2-40B4-BE49-F238E27FC236}">
                      <a16:creationId xmlns:a16="http://schemas.microsoft.com/office/drawing/2014/main" id="{851D6EFF-BECE-424E-B80E-812DE8A580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795" y="-140819"/>
                  <a:ext cx="280066" cy="346249"/>
                </a:xfrm>
                <a:prstGeom prst="rect">
                  <a:avLst/>
                </a:prstGeom>
                <a:blipFill>
                  <a:blip r:embed="rId17"/>
                  <a:stretch>
                    <a:fillRect r="-2173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C493B6E-6E86-7F42-A037-6BA9BCE12CD0}"/>
              </a:ext>
            </a:extLst>
          </p:cNvPr>
          <p:cNvGrpSpPr/>
          <p:nvPr/>
        </p:nvGrpSpPr>
        <p:grpSpPr>
          <a:xfrm>
            <a:off x="5144967" y="148935"/>
            <a:ext cx="444994" cy="707945"/>
            <a:chOff x="5367031" y="148935"/>
            <a:chExt cx="444994" cy="7079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6C68340-14A3-CF48-887C-64FCD48FB95D}"/>
                    </a:ext>
                  </a:extLst>
                </p:cNvPr>
                <p:cNvSpPr txBox="1"/>
                <p:nvPr/>
              </p:nvSpPr>
              <p:spPr>
                <a:xfrm>
                  <a:off x="5367031" y="487548"/>
                  <a:ext cx="4449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6C68340-14A3-CF48-887C-64FCD48FB9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7031" y="487548"/>
                  <a:ext cx="444994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12B285C-AB20-0A4B-8D2E-15DCFDF93CBF}"/>
                </a:ext>
              </a:extLst>
            </p:cNvPr>
            <p:cNvCxnSpPr>
              <a:cxnSpLocks/>
            </p:cNvCxnSpPr>
            <p:nvPr/>
          </p:nvCxnSpPr>
          <p:spPr>
            <a:xfrm>
              <a:off x="5589528" y="148935"/>
              <a:ext cx="0" cy="2880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18A0C79-E1BC-0942-98A7-C3EED6FDE669}"/>
              </a:ext>
            </a:extLst>
          </p:cNvPr>
          <p:cNvGrpSpPr/>
          <p:nvPr/>
        </p:nvGrpSpPr>
        <p:grpSpPr>
          <a:xfrm>
            <a:off x="4175094" y="148935"/>
            <a:ext cx="440569" cy="707945"/>
            <a:chOff x="4667849" y="148935"/>
            <a:chExt cx="440569" cy="7079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DE4BF3D-CE18-204D-8010-DBF029140031}"/>
                    </a:ext>
                  </a:extLst>
                </p:cNvPr>
                <p:cNvSpPr txBox="1"/>
                <p:nvPr/>
              </p:nvSpPr>
              <p:spPr>
                <a:xfrm>
                  <a:off x="4667849" y="487548"/>
                  <a:ext cx="440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DE4BF3D-CE18-204D-8010-DBF0291400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7849" y="487548"/>
                  <a:ext cx="440569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9BF9A2D-6641-2C48-8A8E-41F93A74F6AC}"/>
                </a:ext>
              </a:extLst>
            </p:cNvPr>
            <p:cNvCxnSpPr>
              <a:cxnSpLocks/>
            </p:cNvCxnSpPr>
            <p:nvPr/>
          </p:nvCxnSpPr>
          <p:spPr>
            <a:xfrm>
              <a:off x="4888133" y="148935"/>
              <a:ext cx="0" cy="2880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3625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1C347E9-A559-2C42-B418-B9687C21D8E3}"/>
              </a:ext>
            </a:extLst>
          </p:cNvPr>
          <p:cNvCxnSpPr>
            <a:cxnSpLocks/>
          </p:cNvCxnSpPr>
          <p:nvPr/>
        </p:nvCxnSpPr>
        <p:spPr>
          <a:xfrm flipV="1">
            <a:off x="99140" y="428364"/>
            <a:ext cx="6639877" cy="8571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5AAD0C10-C1BD-E34E-A894-40FB96EA639E}"/>
              </a:ext>
            </a:extLst>
          </p:cNvPr>
          <p:cNvGrpSpPr/>
          <p:nvPr/>
        </p:nvGrpSpPr>
        <p:grpSpPr>
          <a:xfrm>
            <a:off x="-110942" y="428130"/>
            <a:ext cx="432875" cy="428750"/>
            <a:chOff x="-100668" y="428130"/>
            <a:chExt cx="432875" cy="42875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7EA320B-C7C9-664D-ACD1-CC59A6173A45}"/>
                </a:ext>
              </a:extLst>
            </p:cNvPr>
            <p:cNvCxnSpPr>
              <a:cxnSpLocks/>
            </p:cNvCxnSpPr>
            <p:nvPr/>
          </p:nvCxnSpPr>
          <p:spPr>
            <a:xfrm>
              <a:off x="115769" y="428130"/>
              <a:ext cx="0" cy="72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FAADFE6-6A4E-3F4C-AB2C-353125F41786}"/>
                    </a:ext>
                  </a:extLst>
                </p:cNvPr>
                <p:cNvSpPr txBox="1"/>
                <p:nvPr/>
              </p:nvSpPr>
              <p:spPr>
                <a:xfrm>
                  <a:off x="-100668" y="487548"/>
                  <a:ext cx="4328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FAADFE6-6A4E-3F4C-AB2C-353125F417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00668" y="487548"/>
                  <a:ext cx="43287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E1F59CD-846E-7A40-9A78-0B187246E643}"/>
                  </a:ext>
                </a:extLst>
              </p:cNvPr>
              <p:cNvSpPr txBox="1"/>
              <p:nvPr/>
            </p:nvSpPr>
            <p:spPr>
              <a:xfrm>
                <a:off x="-110942" y="722826"/>
                <a:ext cx="42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E1F59CD-846E-7A40-9A78-0B187246E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0942" y="722826"/>
                <a:ext cx="42755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e 15">
            <a:extLst>
              <a:ext uri="{FF2B5EF4-FFF2-40B4-BE49-F238E27FC236}">
                <a16:creationId xmlns:a16="http://schemas.microsoft.com/office/drawing/2014/main" id="{4D991BA2-B361-9342-8AB3-E7DD1F267849}"/>
              </a:ext>
            </a:extLst>
          </p:cNvPr>
          <p:cNvGrpSpPr/>
          <p:nvPr/>
        </p:nvGrpSpPr>
        <p:grpSpPr>
          <a:xfrm>
            <a:off x="795889" y="428130"/>
            <a:ext cx="432875" cy="428750"/>
            <a:chOff x="1174945" y="428130"/>
            <a:chExt cx="432875" cy="4287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DA1EE49-A883-7545-AC1A-D5684CE7D1FC}"/>
                    </a:ext>
                  </a:extLst>
                </p:cNvPr>
                <p:cNvSpPr txBox="1"/>
                <p:nvPr/>
              </p:nvSpPr>
              <p:spPr>
                <a:xfrm>
                  <a:off x="1174945" y="487548"/>
                  <a:ext cx="4328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DA1EE49-A883-7545-AC1A-D5684CE7D1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4945" y="487548"/>
                  <a:ext cx="43287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C281348-98D7-0F45-A692-155EAF593B81}"/>
                </a:ext>
              </a:extLst>
            </p:cNvPr>
            <p:cNvCxnSpPr>
              <a:cxnSpLocks/>
            </p:cNvCxnSpPr>
            <p:nvPr/>
          </p:nvCxnSpPr>
          <p:spPr>
            <a:xfrm>
              <a:off x="1391382" y="428130"/>
              <a:ext cx="0" cy="72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47878EB0-CE28-DC42-B9D6-4DE1A6FDB710}"/>
              </a:ext>
            </a:extLst>
          </p:cNvPr>
          <p:cNvGrpSpPr/>
          <p:nvPr/>
        </p:nvGrpSpPr>
        <p:grpSpPr>
          <a:xfrm>
            <a:off x="2109343" y="428130"/>
            <a:ext cx="432875" cy="428750"/>
            <a:chOff x="2565038" y="428130"/>
            <a:chExt cx="432875" cy="4287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AAAC54D-065B-904E-9D92-9D7505633DC3}"/>
                    </a:ext>
                  </a:extLst>
                </p:cNvPr>
                <p:cNvSpPr txBox="1"/>
                <p:nvPr/>
              </p:nvSpPr>
              <p:spPr>
                <a:xfrm>
                  <a:off x="2565038" y="487548"/>
                  <a:ext cx="4328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AAAC54D-065B-904E-9D92-9D7505633D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5038" y="487548"/>
                  <a:ext cx="43287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AAA3FC3-55D0-FE4A-91B0-794526D4715B}"/>
                </a:ext>
              </a:extLst>
            </p:cNvPr>
            <p:cNvCxnSpPr>
              <a:cxnSpLocks/>
            </p:cNvCxnSpPr>
            <p:nvPr/>
          </p:nvCxnSpPr>
          <p:spPr>
            <a:xfrm>
              <a:off x="2781475" y="428130"/>
              <a:ext cx="0" cy="72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B018878A-E933-7640-8481-F570292D65A6}"/>
              </a:ext>
            </a:extLst>
          </p:cNvPr>
          <p:cNvGrpSpPr/>
          <p:nvPr/>
        </p:nvGrpSpPr>
        <p:grpSpPr>
          <a:xfrm>
            <a:off x="2610583" y="428130"/>
            <a:ext cx="432875" cy="428750"/>
            <a:chOff x="3497440" y="428130"/>
            <a:chExt cx="432875" cy="4287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8343F6B-B2D9-FD48-9FDD-D2F6442589A9}"/>
                    </a:ext>
                  </a:extLst>
                </p:cNvPr>
                <p:cNvSpPr txBox="1"/>
                <p:nvPr/>
              </p:nvSpPr>
              <p:spPr>
                <a:xfrm>
                  <a:off x="3497440" y="487548"/>
                  <a:ext cx="4328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8343F6B-B2D9-FD48-9FDD-D2F6442589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7440" y="487548"/>
                  <a:ext cx="43287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Connector 19">
              <a:extLst>
                <a:ext uri="{FF2B5EF4-FFF2-40B4-BE49-F238E27FC236}">
                  <a16:creationId xmlns:a16="http://schemas.microsoft.com/office/drawing/2014/main" id="{55FA67BC-2ED0-8B4B-A92D-2DE7FAC5ABDD}"/>
                </a:ext>
              </a:extLst>
            </p:cNvPr>
            <p:cNvCxnSpPr>
              <a:cxnSpLocks/>
            </p:cNvCxnSpPr>
            <p:nvPr/>
          </p:nvCxnSpPr>
          <p:spPr>
            <a:xfrm>
              <a:off x="3713877" y="428130"/>
              <a:ext cx="0" cy="72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A58232E-E6E4-1A4A-BE06-44ED39176819}"/>
                  </a:ext>
                </a:extLst>
              </p:cNvPr>
              <p:cNvSpPr txBox="1"/>
              <p:nvPr/>
            </p:nvSpPr>
            <p:spPr>
              <a:xfrm>
                <a:off x="3377420" y="487548"/>
                <a:ext cx="432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A58232E-E6E4-1A4A-BE06-44ED39176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420" y="487548"/>
                <a:ext cx="43287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13">
            <a:extLst>
              <a:ext uri="{FF2B5EF4-FFF2-40B4-BE49-F238E27FC236}">
                <a16:creationId xmlns:a16="http://schemas.microsoft.com/office/drawing/2014/main" id="{445CA2B2-A4AA-1B47-8CC8-1314F51E586E}"/>
              </a:ext>
            </a:extLst>
          </p:cNvPr>
          <p:cNvCxnSpPr>
            <a:cxnSpLocks/>
          </p:cNvCxnSpPr>
          <p:nvPr/>
        </p:nvCxnSpPr>
        <p:spPr>
          <a:xfrm>
            <a:off x="3649828" y="428130"/>
            <a:ext cx="0" cy="72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4B0F10F-E531-694F-AB6A-91361286388B}"/>
                  </a:ext>
                </a:extLst>
              </p:cNvPr>
              <p:cNvSpPr txBox="1"/>
              <p:nvPr/>
            </p:nvSpPr>
            <p:spPr>
              <a:xfrm>
                <a:off x="3600943" y="487548"/>
                <a:ext cx="432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4B0F10F-E531-694F-AB6A-913612863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943" y="487548"/>
                <a:ext cx="43287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Connector 13">
            <a:extLst>
              <a:ext uri="{FF2B5EF4-FFF2-40B4-BE49-F238E27FC236}">
                <a16:creationId xmlns:a16="http://schemas.microsoft.com/office/drawing/2014/main" id="{CC851DB4-4952-FE48-87E3-24B10DF36A88}"/>
              </a:ext>
            </a:extLst>
          </p:cNvPr>
          <p:cNvCxnSpPr>
            <a:cxnSpLocks/>
          </p:cNvCxnSpPr>
          <p:nvPr/>
        </p:nvCxnSpPr>
        <p:spPr>
          <a:xfrm>
            <a:off x="3732668" y="428130"/>
            <a:ext cx="0" cy="72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7D65CBEF-4B52-1545-8DA8-32B1113403A9}"/>
              </a:ext>
            </a:extLst>
          </p:cNvPr>
          <p:cNvGrpSpPr/>
          <p:nvPr/>
        </p:nvGrpSpPr>
        <p:grpSpPr>
          <a:xfrm>
            <a:off x="4757440" y="428130"/>
            <a:ext cx="432875" cy="428750"/>
            <a:chOff x="5927178" y="428130"/>
            <a:chExt cx="432875" cy="4287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79">
                  <a:extLst>
                    <a:ext uri="{FF2B5EF4-FFF2-40B4-BE49-F238E27FC236}">
                      <a16:creationId xmlns:a16="http://schemas.microsoft.com/office/drawing/2014/main" id="{D6A3FEF4-FF39-BD47-8B2F-EBAC33B93250}"/>
                    </a:ext>
                  </a:extLst>
                </p:cNvPr>
                <p:cNvSpPr txBox="1"/>
                <p:nvPr/>
              </p:nvSpPr>
              <p:spPr>
                <a:xfrm>
                  <a:off x="5927178" y="487548"/>
                  <a:ext cx="4328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79">
                  <a:extLst>
                    <a:ext uri="{FF2B5EF4-FFF2-40B4-BE49-F238E27FC236}">
                      <a16:creationId xmlns:a16="http://schemas.microsoft.com/office/drawing/2014/main" id="{D6A3FEF4-FF39-BD47-8B2F-EBAC33B932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7178" y="487548"/>
                  <a:ext cx="432875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Connector 13">
              <a:extLst>
                <a:ext uri="{FF2B5EF4-FFF2-40B4-BE49-F238E27FC236}">
                  <a16:creationId xmlns:a16="http://schemas.microsoft.com/office/drawing/2014/main" id="{86EC353F-ED79-7D46-B00A-8E302156880E}"/>
                </a:ext>
              </a:extLst>
            </p:cNvPr>
            <p:cNvCxnSpPr>
              <a:cxnSpLocks/>
            </p:cNvCxnSpPr>
            <p:nvPr/>
          </p:nvCxnSpPr>
          <p:spPr>
            <a:xfrm>
              <a:off x="6143615" y="428130"/>
              <a:ext cx="0" cy="72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6F78E269-673A-CF42-9615-E89629D32AAC}"/>
              </a:ext>
            </a:extLst>
          </p:cNvPr>
          <p:cNvGrpSpPr/>
          <p:nvPr/>
        </p:nvGrpSpPr>
        <p:grpSpPr>
          <a:xfrm>
            <a:off x="4429336" y="428130"/>
            <a:ext cx="432875" cy="428750"/>
            <a:chOff x="6293891" y="428130"/>
            <a:chExt cx="432875" cy="4287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78">
                  <a:extLst>
                    <a:ext uri="{FF2B5EF4-FFF2-40B4-BE49-F238E27FC236}">
                      <a16:creationId xmlns:a16="http://schemas.microsoft.com/office/drawing/2014/main" id="{94CAEB37-F46F-9540-ABB8-C27901B6F3A2}"/>
                    </a:ext>
                  </a:extLst>
                </p:cNvPr>
                <p:cNvSpPr txBox="1"/>
                <p:nvPr/>
              </p:nvSpPr>
              <p:spPr>
                <a:xfrm>
                  <a:off x="6293891" y="487548"/>
                  <a:ext cx="4328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78">
                  <a:extLst>
                    <a:ext uri="{FF2B5EF4-FFF2-40B4-BE49-F238E27FC236}">
                      <a16:creationId xmlns:a16="http://schemas.microsoft.com/office/drawing/2014/main" id="{94CAEB37-F46F-9540-ABB8-C27901B6F3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3891" y="487548"/>
                  <a:ext cx="43287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Connector 13">
              <a:extLst>
                <a:ext uri="{FF2B5EF4-FFF2-40B4-BE49-F238E27FC236}">
                  <a16:creationId xmlns:a16="http://schemas.microsoft.com/office/drawing/2014/main" id="{3F0DB3DB-A5C7-3044-9D59-CDADA86E0C10}"/>
                </a:ext>
              </a:extLst>
            </p:cNvPr>
            <p:cNvCxnSpPr>
              <a:cxnSpLocks/>
            </p:cNvCxnSpPr>
            <p:nvPr/>
          </p:nvCxnSpPr>
          <p:spPr>
            <a:xfrm>
              <a:off x="6510328" y="428130"/>
              <a:ext cx="0" cy="72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6C68340-14A3-CF48-887C-64FCD48FB95D}"/>
                  </a:ext>
                </a:extLst>
              </p:cNvPr>
              <p:cNvSpPr txBox="1"/>
              <p:nvPr/>
            </p:nvSpPr>
            <p:spPr>
              <a:xfrm>
                <a:off x="3600943" y="722826"/>
                <a:ext cx="4449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6C68340-14A3-CF48-887C-64FCD48FB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943" y="722826"/>
                <a:ext cx="44499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DE4BF3D-CE18-204D-8010-DBF029140031}"/>
                  </a:ext>
                </a:extLst>
              </p:cNvPr>
              <p:cNvSpPr txBox="1"/>
              <p:nvPr/>
            </p:nvSpPr>
            <p:spPr>
              <a:xfrm>
                <a:off x="3377420" y="722826"/>
                <a:ext cx="440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DE4BF3D-CE18-204D-8010-DBF029140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420" y="722826"/>
                <a:ext cx="4405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e 7">
            <a:extLst>
              <a:ext uri="{FF2B5EF4-FFF2-40B4-BE49-F238E27FC236}">
                <a16:creationId xmlns:a16="http://schemas.microsoft.com/office/drawing/2014/main" id="{26FAAE31-CE74-ED40-8D96-9BA616B59DBB}"/>
              </a:ext>
            </a:extLst>
          </p:cNvPr>
          <p:cNvGrpSpPr/>
          <p:nvPr/>
        </p:nvGrpSpPr>
        <p:grpSpPr>
          <a:xfrm>
            <a:off x="105490" y="-140818"/>
            <a:ext cx="903150" cy="577753"/>
            <a:chOff x="310254" y="-140819"/>
            <a:chExt cx="903150" cy="577753"/>
          </a:xfrm>
        </p:grpSpPr>
        <p:sp>
          <p:nvSpPr>
            <p:cNvPr id="82" name="Left Brace 14">
              <a:extLst>
                <a:ext uri="{FF2B5EF4-FFF2-40B4-BE49-F238E27FC236}">
                  <a16:creationId xmlns:a16="http://schemas.microsoft.com/office/drawing/2014/main" id="{7F923F8C-1F7E-E24F-8862-8FA5047E4646}"/>
                </a:ext>
              </a:extLst>
            </p:cNvPr>
            <p:cNvSpPr/>
            <p:nvPr/>
          </p:nvSpPr>
          <p:spPr>
            <a:xfrm rot="5400000">
              <a:off x="654672" y="-121797"/>
              <a:ext cx="214313" cy="903150"/>
            </a:xfrm>
            <a:prstGeom prst="leftBrace">
              <a:avLst>
                <a:gd name="adj1" fmla="val 207551"/>
                <a:gd name="adj2" fmla="val 50000"/>
              </a:avLst>
            </a:prstGeom>
            <a:solidFill>
              <a:srgbClr val="843C0B">
                <a:alpha val="14902"/>
              </a:srgbClr>
            </a:solidFill>
            <a:ln w="25400">
              <a:solidFill>
                <a:srgbClr val="843C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17">
                  <a:extLst>
                    <a:ext uri="{FF2B5EF4-FFF2-40B4-BE49-F238E27FC236}">
                      <a16:creationId xmlns:a16="http://schemas.microsoft.com/office/drawing/2014/main" id="{838FFFD3-C7B5-434C-9772-A19F374318FF}"/>
                    </a:ext>
                  </a:extLst>
                </p:cNvPr>
                <p:cNvSpPr txBox="1"/>
                <p:nvPr/>
              </p:nvSpPr>
              <p:spPr>
                <a:xfrm>
                  <a:off x="621795" y="-140819"/>
                  <a:ext cx="280066" cy="3462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solidFill>
                                  <a:srgbClr val="843C0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843C0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 dirty="0">
                                <a:solidFill>
                                  <a:srgbClr val="843C0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843C0B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TextBox 17">
                  <a:extLst>
                    <a:ext uri="{FF2B5EF4-FFF2-40B4-BE49-F238E27FC236}">
                      <a16:creationId xmlns:a16="http://schemas.microsoft.com/office/drawing/2014/main" id="{838FFFD3-C7B5-434C-9772-A19F374318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795" y="-140819"/>
                  <a:ext cx="280066" cy="346249"/>
                </a:xfrm>
                <a:prstGeom prst="rect">
                  <a:avLst/>
                </a:prstGeom>
                <a:blipFill>
                  <a:blip r:embed="rId14"/>
                  <a:stretch>
                    <a:fillRect r="-2173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67713822-E042-7946-A5A5-BEA322D6FFE0}"/>
              </a:ext>
            </a:extLst>
          </p:cNvPr>
          <p:cNvGrpSpPr/>
          <p:nvPr/>
        </p:nvGrpSpPr>
        <p:grpSpPr>
          <a:xfrm>
            <a:off x="1010931" y="-140818"/>
            <a:ext cx="1319196" cy="577753"/>
            <a:chOff x="1374576" y="-140819"/>
            <a:chExt cx="1319196" cy="577753"/>
          </a:xfrm>
        </p:grpSpPr>
        <p:sp>
          <p:nvSpPr>
            <p:cNvPr id="84" name="Left Brace 14">
              <a:extLst>
                <a:ext uri="{FF2B5EF4-FFF2-40B4-BE49-F238E27FC236}">
                  <a16:creationId xmlns:a16="http://schemas.microsoft.com/office/drawing/2014/main" id="{EFA5A018-5D0E-8A4B-A93C-93C824920E06}"/>
                </a:ext>
              </a:extLst>
            </p:cNvPr>
            <p:cNvSpPr/>
            <p:nvPr/>
          </p:nvSpPr>
          <p:spPr>
            <a:xfrm rot="5400000">
              <a:off x="1927017" y="-329820"/>
              <a:ext cx="214313" cy="1319196"/>
            </a:xfrm>
            <a:prstGeom prst="leftBrace">
              <a:avLst>
                <a:gd name="adj1" fmla="val 207551"/>
                <a:gd name="adj2" fmla="val 50000"/>
              </a:avLst>
            </a:prstGeom>
            <a:solidFill>
              <a:srgbClr val="204F7E">
                <a:alpha val="14902"/>
              </a:srgbClr>
            </a:solidFill>
            <a:ln w="25400">
              <a:solidFill>
                <a:srgbClr val="204F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17">
                  <a:extLst>
                    <a:ext uri="{FF2B5EF4-FFF2-40B4-BE49-F238E27FC236}">
                      <a16:creationId xmlns:a16="http://schemas.microsoft.com/office/drawing/2014/main" id="{9574C949-6B76-2F4F-B274-A0E67A1FE5AA}"/>
                    </a:ext>
                  </a:extLst>
                </p:cNvPr>
                <p:cNvSpPr txBox="1"/>
                <p:nvPr/>
              </p:nvSpPr>
              <p:spPr>
                <a:xfrm>
                  <a:off x="1815972" y="-140819"/>
                  <a:ext cx="436402" cy="3462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solidFill>
                                  <a:srgbClr val="204F7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204F7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 dirty="0">
                                <a:solidFill>
                                  <a:srgbClr val="204F7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204F7E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17">
                  <a:extLst>
                    <a:ext uri="{FF2B5EF4-FFF2-40B4-BE49-F238E27FC236}">
                      <a16:creationId xmlns:a16="http://schemas.microsoft.com/office/drawing/2014/main" id="{9574C949-6B76-2F4F-B274-A0E67A1FE5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5972" y="-140819"/>
                  <a:ext cx="436402" cy="346249"/>
                </a:xfrm>
                <a:prstGeom prst="rect">
                  <a:avLst/>
                </a:prstGeom>
                <a:blipFill>
                  <a:blip r:embed="rId15"/>
                  <a:stretch>
                    <a:fillRect b="-37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2314C4DB-0B78-F74E-A5B5-8E1E077CFA58}"/>
              </a:ext>
            </a:extLst>
          </p:cNvPr>
          <p:cNvGrpSpPr/>
          <p:nvPr/>
        </p:nvGrpSpPr>
        <p:grpSpPr>
          <a:xfrm>
            <a:off x="2329399" y="-140819"/>
            <a:ext cx="498599" cy="577754"/>
            <a:chOff x="2765586" y="-140819"/>
            <a:chExt cx="498599" cy="5777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2F9DFAC-8C25-1942-A89F-7BD7B374FEEA}"/>
                    </a:ext>
                  </a:extLst>
                </p:cNvPr>
                <p:cNvSpPr txBox="1"/>
                <p:nvPr/>
              </p:nvSpPr>
              <p:spPr>
                <a:xfrm>
                  <a:off x="2799346" y="-140819"/>
                  <a:ext cx="431079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GB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2F9DFAC-8C25-1942-A89F-7BD7B374FE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9346" y="-140819"/>
                  <a:ext cx="431079" cy="346249"/>
                </a:xfrm>
                <a:prstGeom prst="rect">
                  <a:avLst/>
                </a:prstGeom>
                <a:blipFill>
                  <a:blip r:embed="rId16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Left Brace 14">
              <a:extLst>
                <a:ext uri="{FF2B5EF4-FFF2-40B4-BE49-F238E27FC236}">
                  <a16:creationId xmlns:a16="http://schemas.microsoft.com/office/drawing/2014/main" id="{2AF68295-3CDB-7849-9184-3934CB8722B8}"/>
                </a:ext>
              </a:extLst>
            </p:cNvPr>
            <p:cNvSpPr/>
            <p:nvPr/>
          </p:nvSpPr>
          <p:spPr>
            <a:xfrm rot="5400000">
              <a:off x="2907729" y="80479"/>
              <a:ext cx="214313" cy="498599"/>
            </a:xfrm>
            <a:prstGeom prst="leftBrace">
              <a:avLst>
                <a:gd name="adj1" fmla="val 207551"/>
                <a:gd name="adj2" fmla="val 50000"/>
              </a:avLst>
            </a:prstGeom>
            <a:solidFill>
              <a:schemeClr val="bg1">
                <a:lumMod val="50000"/>
                <a:alpha val="14902"/>
              </a:schemeClr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CD1EA31A-4333-C64C-A53B-7506B4AFC818}"/>
              </a:ext>
            </a:extLst>
          </p:cNvPr>
          <p:cNvGrpSpPr/>
          <p:nvPr/>
        </p:nvGrpSpPr>
        <p:grpSpPr>
          <a:xfrm>
            <a:off x="2329399" y="-140818"/>
            <a:ext cx="1319196" cy="577753"/>
            <a:chOff x="1374576" y="-140819"/>
            <a:chExt cx="1319196" cy="577753"/>
          </a:xfrm>
        </p:grpSpPr>
        <p:sp>
          <p:nvSpPr>
            <p:cNvPr id="55" name="Left Brace 14">
              <a:extLst>
                <a:ext uri="{FF2B5EF4-FFF2-40B4-BE49-F238E27FC236}">
                  <a16:creationId xmlns:a16="http://schemas.microsoft.com/office/drawing/2014/main" id="{A48701CB-BDDE-CB43-AB49-2EA4A05B016B}"/>
                </a:ext>
              </a:extLst>
            </p:cNvPr>
            <p:cNvSpPr/>
            <p:nvPr/>
          </p:nvSpPr>
          <p:spPr>
            <a:xfrm rot="5400000">
              <a:off x="1927017" y="-329820"/>
              <a:ext cx="214313" cy="1319196"/>
            </a:xfrm>
            <a:prstGeom prst="leftBrace">
              <a:avLst>
                <a:gd name="adj1" fmla="val 207551"/>
                <a:gd name="adj2" fmla="val 50000"/>
              </a:avLst>
            </a:prstGeom>
            <a:solidFill>
              <a:srgbClr val="204F7E">
                <a:alpha val="14902"/>
              </a:srgbClr>
            </a:solidFill>
            <a:ln w="25400">
              <a:solidFill>
                <a:srgbClr val="204F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17">
                  <a:extLst>
                    <a:ext uri="{FF2B5EF4-FFF2-40B4-BE49-F238E27FC236}">
                      <a16:creationId xmlns:a16="http://schemas.microsoft.com/office/drawing/2014/main" id="{53636A2D-82DA-9C43-9005-AF988A2206AE}"/>
                    </a:ext>
                  </a:extLst>
                </p:cNvPr>
                <p:cNvSpPr txBox="1"/>
                <p:nvPr/>
              </p:nvSpPr>
              <p:spPr>
                <a:xfrm>
                  <a:off x="1815972" y="-140819"/>
                  <a:ext cx="436402" cy="3462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solidFill>
                                  <a:srgbClr val="204F7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204F7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 dirty="0">
                                <a:solidFill>
                                  <a:srgbClr val="204F7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204F7E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17">
                  <a:extLst>
                    <a:ext uri="{FF2B5EF4-FFF2-40B4-BE49-F238E27FC236}">
                      <a16:creationId xmlns:a16="http://schemas.microsoft.com/office/drawing/2014/main" id="{53636A2D-82DA-9C43-9005-AF988A2206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5972" y="-140819"/>
                  <a:ext cx="436402" cy="346249"/>
                </a:xfrm>
                <a:prstGeom prst="rect">
                  <a:avLst/>
                </a:prstGeom>
                <a:blipFill>
                  <a:blip r:embed="rId17"/>
                  <a:stretch>
                    <a:fillRect b="-37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4F470F03-AB1F-EF4F-BFCC-14DFD2C21662}"/>
              </a:ext>
            </a:extLst>
          </p:cNvPr>
          <p:cNvGrpSpPr/>
          <p:nvPr/>
        </p:nvGrpSpPr>
        <p:grpSpPr>
          <a:xfrm>
            <a:off x="2828710" y="-140818"/>
            <a:ext cx="903150" cy="577753"/>
            <a:chOff x="310254" y="-140819"/>
            <a:chExt cx="903150" cy="577753"/>
          </a:xfrm>
        </p:grpSpPr>
        <p:sp>
          <p:nvSpPr>
            <p:cNvPr id="58" name="Left Brace 14">
              <a:extLst>
                <a:ext uri="{FF2B5EF4-FFF2-40B4-BE49-F238E27FC236}">
                  <a16:creationId xmlns:a16="http://schemas.microsoft.com/office/drawing/2014/main" id="{96DC82A5-260B-C84C-A66B-C01914CBA033}"/>
                </a:ext>
              </a:extLst>
            </p:cNvPr>
            <p:cNvSpPr/>
            <p:nvPr/>
          </p:nvSpPr>
          <p:spPr>
            <a:xfrm rot="5400000">
              <a:off x="654672" y="-121797"/>
              <a:ext cx="214313" cy="903150"/>
            </a:xfrm>
            <a:prstGeom prst="leftBrace">
              <a:avLst>
                <a:gd name="adj1" fmla="val 207551"/>
                <a:gd name="adj2" fmla="val 50000"/>
              </a:avLst>
            </a:prstGeom>
            <a:solidFill>
              <a:srgbClr val="843C0B">
                <a:alpha val="14902"/>
              </a:srgbClr>
            </a:solidFill>
            <a:ln w="25400">
              <a:solidFill>
                <a:srgbClr val="843C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17">
                  <a:extLst>
                    <a:ext uri="{FF2B5EF4-FFF2-40B4-BE49-F238E27FC236}">
                      <a16:creationId xmlns:a16="http://schemas.microsoft.com/office/drawing/2014/main" id="{CAC34863-408A-194D-87D8-35C588032690}"/>
                    </a:ext>
                  </a:extLst>
                </p:cNvPr>
                <p:cNvSpPr txBox="1"/>
                <p:nvPr/>
              </p:nvSpPr>
              <p:spPr>
                <a:xfrm>
                  <a:off x="621795" y="-140819"/>
                  <a:ext cx="280066" cy="3462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solidFill>
                                  <a:srgbClr val="843C0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843C0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 dirty="0">
                                <a:solidFill>
                                  <a:srgbClr val="843C0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843C0B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17">
                  <a:extLst>
                    <a:ext uri="{FF2B5EF4-FFF2-40B4-BE49-F238E27FC236}">
                      <a16:creationId xmlns:a16="http://schemas.microsoft.com/office/drawing/2014/main" id="{CAC34863-408A-194D-87D8-35C5880326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795" y="-140819"/>
                  <a:ext cx="280066" cy="346249"/>
                </a:xfrm>
                <a:prstGeom prst="rect">
                  <a:avLst/>
                </a:prstGeom>
                <a:blipFill>
                  <a:blip r:embed="rId18"/>
                  <a:stretch>
                    <a:fillRect r="-2173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D8ECF7CD-9902-9946-8B7E-6CA52612430E}"/>
              </a:ext>
            </a:extLst>
          </p:cNvPr>
          <p:cNvGrpSpPr/>
          <p:nvPr/>
        </p:nvGrpSpPr>
        <p:grpSpPr>
          <a:xfrm>
            <a:off x="3656125" y="-140819"/>
            <a:ext cx="1319196" cy="577754"/>
            <a:chOff x="1374576" y="-140820"/>
            <a:chExt cx="1319196" cy="577754"/>
          </a:xfrm>
        </p:grpSpPr>
        <p:sp>
          <p:nvSpPr>
            <p:cNvPr id="61" name="Left Brace 14">
              <a:extLst>
                <a:ext uri="{FF2B5EF4-FFF2-40B4-BE49-F238E27FC236}">
                  <a16:creationId xmlns:a16="http://schemas.microsoft.com/office/drawing/2014/main" id="{D9233CE2-C95B-524B-A2FE-76C7645F6180}"/>
                </a:ext>
              </a:extLst>
            </p:cNvPr>
            <p:cNvSpPr/>
            <p:nvPr/>
          </p:nvSpPr>
          <p:spPr>
            <a:xfrm rot="5400000">
              <a:off x="1927017" y="-329820"/>
              <a:ext cx="214313" cy="1319196"/>
            </a:xfrm>
            <a:prstGeom prst="leftBrace">
              <a:avLst>
                <a:gd name="adj1" fmla="val 207551"/>
                <a:gd name="adj2" fmla="val 50000"/>
              </a:avLst>
            </a:prstGeom>
            <a:solidFill>
              <a:srgbClr val="204F7E">
                <a:alpha val="14902"/>
              </a:srgbClr>
            </a:solidFill>
            <a:ln w="25400">
              <a:solidFill>
                <a:srgbClr val="204F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17">
                  <a:extLst>
                    <a:ext uri="{FF2B5EF4-FFF2-40B4-BE49-F238E27FC236}">
                      <a16:creationId xmlns:a16="http://schemas.microsoft.com/office/drawing/2014/main" id="{F123BFA7-AE6E-F047-9ADE-8D53FB8FD010}"/>
                    </a:ext>
                  </a:extLst>
                </p:cNvPr>
                <p:cNvSpPr txBox="1"/>
                <p:nvPr/>
              </p:nvSpPr>
              <p:spPr>
                <a:xfrm>
                  <a:off x="1895880" y="-140820"/>
                  <a:ext cx="436402" cy="3462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solidFill>
                                  <a:srgbClr val="204F7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204F7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 dirty="0">
                                <a:solidFill>
                                  <a:srgbClr val="204F7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204F7E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17">
                  <a:extLst>
                    <a:ext uri="{FF2B5EF4-FFF2-40B4-BE49-F238E27FC236}">
                      <a16:creationId xmlns:a16="http://schemas.microsoft.com/office/drawing/2014/main" id="{F123BFA7-AE6E-F047-9ADE-8D53FB8FD0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5880" y="-140820"/>
                  <a:ext cx="436402" cy="346249"/>
                </a:xfrm>
                <a:prstGeom prst="rect">
                  <a:avLst/>
                </a:prstGeom>
                <a:blipFill>
                  <a:blip r:embed="rId19"/>
                  <a:stretch>
                    <a:fillRect b="-37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41674F40-28FE-B04D-ADD9-A572A4996BF3}"/>
              </a:ext>
            </a:extLst>
          </p:cNvPr>
          <p:cNvGrpSpPr/>
          <p:nvPr/>
        </p:nvGrpSpPr>
        <p:grpSpPr>
          <a:xfrm>
            <a:off x="3740498" y="-140819"/>
            <a:ext cx="903150" cy="577754"/>
            <a:chOff x="310254" y="-140820"/>
            <a:chExt cx="903150" cy="577754"/>
          </a:xfrm>
        </p:grpSpPr>
        <p:sp>
          <p:nvSpPr>
            <p:cNvPr id="64" name="Left Brace 14">
              <a:extLst>
                <a:ext uri="{FF2B5EF4-FFF2-40B4-BE49-F238E27FC236}">
                  <a16:creationId xmlns:a16="http://schemas.microsoft.com/office/drawing/2014/main" id="{AAD5C4C5-A065-BB46-B353-1FC5DF4C7D0B}"/>
                </a:ext>
              </a:extLst>
            </p:cNvPr>
            <p:cNvSpPr/>
            <p:nvPr/>
          </p:nvSpPr>
          <p:spPr>
            <a:xfrm rot="5400000">
              <a:off x="654672" y="-121797"/>
              <a:ext cx="214313" cy="903150"/>
            </a:xfrm>
            <a:prstGeom prst="leftBrace">
              <a:avLst>
                <a:gd name="adj1" fmla="val 207551"/>
                <a:gd name="adj2" fmla="val 50000"/>
              </a:avLst>
            </a:prstGeom>
            <a:solidFill>
              <a:srgbClr val="843C0B">
                <a:alpha val="14902"/>
              </a:srgbClr>
            </a:solidFill>
            <a:ln w="25400">
              <a:solidFill>
                <a:srgbClr val="843C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17">
                  <a:extLst>
                    <a:ext uri="{FF2B5EF4-FFF2-40B4-BE49-F238E27FC236}">
                      <a16:creationId xmlns:a16="http://schemas.microsoft.com/office/drawing/2014/main" id="{851D6EFF-BECE-424E-B80E-812DE8A580DA}"/>
                    </a:ext>
                  </a:extLst>
                </p:cNvPr>
                <p:cNvSpPr txBox="1"/>
                <p:nvPr/>
              </p:nvSpPr>
              <p:spPr>
                <a:xfrm>
                  <a:off x="516207" y="-140820"/>
                  <a:ext cx="280066" cy="3462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solidFill>
                                  <a:srgbClr val="843C0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843C0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 dirty="0">
                                <a:solidFill>
                                  <a:srgbClr val="843C0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843C0B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17">
                  <a:extLst>
                    <a:ext uri="{FF2B5EF4-FFF2-40B4-BE49-F238E27FC236}">
                      <a16:creationId xmlns:a16="http://schemas.microsoft.com/office/drawing/2014/main" id="{851D6EFF-BECE-424E-B80E-812DE8A580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207" y="-140820"/>
                  <a:ext cx="280066" cy="346249"/>
                </a:xfrm>
                <a:prstGeom prst="rect">
                  <a:avLst/>
                </a:prstGeom>
                <a:blipFill>
                  <a:blip r:embed="rId20"/>
                  <a:stretch>
                    <a:fillRect r="-173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12B285C-AB20-0A4B-8D2E-15DCFDF93CBF}"/>
              </a:ext>
            </a:extLst>
          </p:cNvPr>
          <p:cNvCxnSpPr>
            <a:cxnSpLocks/>
          </p:cNvCxnSpPr>
          <p:nvPr/>
        </p:nvCxnSpPr>
        <p:spPr>
          <a:xfrm>
            <a:off x="3737709" y="148935"/>
            <a:ext cx="0" cy="2880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9BF9A2D-6641-2C48-8A8E-41F93A74F6AC}"/>
              </a:ext>
            </a:extLst>
          </p:cNvPr>
          <p:cNvCxnSpPr>
            <a:cxnSpLocks/>
          </p:cNvCxnSpPr>
          <p:nvPr/>
        </p:nvCxnSpPr>
        <p:spPr>
          <a:xfrm>
            <a:off x="3651294" y="148935"/>
            <a:ext cx="0" cy="2880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58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47">
            <a:extLst>
              <a:ext uri="{FF2B5EF4-FFF2-40B4-BE49-F238E27FC236}">
                <a16:creationId xmlns:a16="http://schemas.microsoft.com/office/drawing/2014/main" id="{51D09500-2CC9-2F48-A291-49B503020BAA}"/>
              </a:ext>
            </a:extLst>
          </p:cNvPr>
          <p:cNvCxnSpPr>
            <a:cxnSpLocks/>
          </p:cNvCxnSpPr>
          <p:nvPr/>
        </p:nvCxnSpPr>
        <p:spPr>
          <a:xfrm>
            <a:off x="3509934" y="179330"/>
            <a:ext cx="0" cy="2520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7">
                <a:extLst>
                  <a:ext uri="{FF2B5EF4-FFF2-40B4-BE49-F238E27FC236}">
                    <a16:creationId xmlns:a16="http://schemas.microsoft.com/office/drawing/2014/main" id="{B5273489-17BF-AD43-B748-DC42C9D1A479}"/>
                  </a:ext>
                </a:extLst>
              </p:cNvPr>
              <p:cNvSpPr txBox="1"/>
              <p:nvPr/>
            </p:nvSpPr>
            <p:spPr>
              <a:xfrm>
                <a:off x="2648921" y="-142556"/>
                <a:ext cx="436402" cy="346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204F7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204F7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GB" i="1" dirty="0">
                              <a:solidFill>
                                <a:srgbClr val="204F7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04F7E"/>
                  </a:solidFill>
                </a:endParaRPr>
              </a:p>
            </p:txBody>
          </p:sp>
        </mc:Choice>
        <mc:Fallback xmlns="">
          <p:sp>
            <p:nvSpPr>
              <p:cNvPr id="8" name="TextBox 17">
                <a:extLst>
                  <a:ext uri="{FF2B5EF4-FFF2-40B4-BE49-F238E27FC236}">
                    <a16:creationId xmlns:a16="http://schemas.microsoft.com/office/drawing/2014/main" id="{B5273489-17BF-AD43-B748-DC42C9D1A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921" y="-142556"/>
                <a:ext cx="436402" cy="346249"/>
              </a:xfrm>
              <a:prstGeom prst="rect">
                <a:avLst/>
              </a:prstGeom>
              <a:blipFill>
                <a:blip r:embed="rId2"/>
                <a:stretch>
                  <a:fillRect b="-37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4">
            <a:extLst>
              <a:ext uri="{FF2B5EF4-FFF2-40B4-BE49-F238E27FC236}">
                <a16:creationId xmlns:a16="http://schemas.microsoft.com/office/drawing/2014/main" id="{EF47A1B1-A10C-AB41-AFCD-BC5222ACDD50}"/>
              </a:ext>
            </a:extLst>
          </p:cNvPr>
          <p:cNvCxnSpPr>
            <a:cxnSpLocks/>
          </p:cNvCxnSpPr>
          <p:nvPr/>
        </p:nvCxnSpPr>
        <p:spPr>
          <a:xfrm flipV="1">
            <a:off x="100330" y="420375"/>
            <a:ext cx="6639877" cy="8571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39105FE4-44CC-B345-99F0-5CA3849088B3}"/>
              </a:ext>
            </a:extLst>
          </p:cNvPr>
          <p:cNvCxnSpPr>
            <a:cxnSpLocks/>
          </p:cNvCxnSpPr>
          <p:nvPr/>
        </p:nvCxnSpPr>
        <p:spPr>
          <a:xfrm flipV="1">
            <a:off x="98566" y="420375"/>
            <a:ext cx="0" cy="72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8">
                <a:extLst>
                  <a:ext uri="{FF2B5EF4-FFF2-40B4-BE49-F238E27FC236}">
                    <a16:creationId xmlns:a16="http://schemas.microsoft.com/office/drawing/2014/main" id="{2FED1298-7297-4E43-A666-CB8238F1BB7B}"/>
                  </a:ext>
                </a:extLst>
              </p:cNvPr>
              <p:cNvSpPr txBox="1"/>
              <p:nvPr/>
            </p:nvSpPr>
            <p:spPr>
              <a:xfrm>
                <a:off x="-113119" y="450806"/>
                <a:ext cx="432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8">
                <a:extLst>
                  <a:ext uri="{FF2B5EF4-FFF2-40B4-BE49-F238E27FC236}">
                    <a16:creationId xmlns:a16="http://schemas.microsoft.com/office/drawing/2014/main" id="{2FED1298-7297-4E43-A666-CB8238F1B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3119" y="450806"/>
                <a:ext cx="4328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0">
                <a:extLst>
                  <a:ext uri="{FF2B5EF4-FFF2-40B4-BE49-F238E27FC236}">
                    <a16:creationId xmlns:a16="http://schemas.microsoft.com/office/drawing/2014/main" id="{7AC08205-59D6-F641-8CD5-215F16A35490}"/>
                  </a:ext>
                </a:extLst>
              </p:cNvPr>
              <p:cNvSpPr txBox="1"/>
              <p:nvPr/>
            </p:nvSpPr>
            <p:spPr>
              <a:xfrm>
                <a:off x="-115211" y="659125"/>
                <a:ext cx="42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0">
                <a:extLst>
                  <a:ext uri="{FF2B5EF4-FFF2-40B4-BE49-F238E27FC236}">
                    <a16:creationId xmlns:a16="http://schemas.microsoft.com/office/drawing/2014/main" id="{7AC08205-59D6-F641-8CD5-215F16A35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5211" y="659125"/>
                <a:ext cx="42755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8">
                <a:extLst>
                  <a:ext uri="{FF2B5EF4-FFF2-40B4-BE49-F238E27FC236}">
                    <a16:creationId xmlns:a16="http://schemas.microsoft.com/office/drawing/2014/main" id="{8E15C7A9-62A6-CD40-B84C-34749469B5B0}"/>
                  </a:ext>
                </a:extLst>
              </p:cNvPr>
              <p:cNvSpPr txBox="1"/>
              <p:nvPr/>
            </p:nvSpPr>
            <p:spPr>
              <a:xfrm>
                <a:off x="785277" y="453194"/>
                <a:ext cx="432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8">
                <a:extLst>
                  <a:ext uri="{FF2B5EF4-FFF2-40B4-BE49-F238E27FC236}">
                    <a16:creationId xmlns:a16="http://schemas.microsoft.com/office/drawing/2014/main" id="{8E15C7A9-62A6-CD40-B84C-34749469B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77" y="453194"/>
                <a:ext cx="43287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9">
            <a:extLst>
              <a:ext uri="{FF2B5EF4-FFF2-40B4-BE49-F238E27FC236}">
                <a16:creationId xmlns:a16="http://schemas.microsoft.com/office/drawing/2014/main" id="{F5A6181E-A026-A04F-99FC-0A8AA76D7F8C}"/>
              </a:ext>
            </a:extLst>
          </p:cNvPr>
          <p:cNvCxnSpPr>
            <a:cxnSpLocks/>
          </p:cNvCxnSpPr>
          <p:nvPr/>
        </p:nvCxnSpPr>
        <p:spPr>
          <a:xfrm flipV="1">
            <a:off x="997987" y="422757"/>
            <a:ext cx="0" cy="72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28">
                <a:extLst>
                  <a:ext uri="{FF2B5EF4-FFF2-40B4-BE49-F238E27FC236}">
                    <a16:creationId xmlns:a16="http://schemas.microsoft.com/office/drawing/2014/main" id="{C3BC0608-32F7-A54F-9E79-83330325F0FB}"/>
                  </a:ext>
                </a:extLst>
              </p:cNvPr>
              <p:cNvSpPr txBox="1"/>
              <p:nvPr/>
            </p:nvSpPr>
            <p:spPr>
              <a:xfrm>
                <a:off x="2045490" y="453194"/>
                <a:ext cx="432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28">
                <a:extLst>
                  <a:ext uri="{FF2B5EF4-FFF2-40B4-BE49-F238E27FC236}">
                    <a16:creationId xmlns:a16="http://schemas.microsoft.com/office/drawing/2014/main" id="{C3BC0608-32F7-A54F-9E79-83330325F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490" y="453194"/>
                <a:ext cx="43287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29">
            <a:extLst>
              <a:ext uri="{FF2B5EF4-FFF2-40B4-BE49-F238E27FC236}">
                <a16:creationId xmlns:a16="http://schemas.microsoft.com/office/drawing/2014/main" id="{24DC7752-4E1A-074E-A2A4-3F233BB1AFCD}"/>
              </a:ext>
            </a:extLst>
          </p:cNvPr>
          <p:cNvCxnSpPr>
            <a:cxnSpLocks/>
          </p:cNvCxnSpPr>
          <p:nvPr/>
        </p:nvCxnSpPr>
        <p:spPr>
          <a:xfrm flipV="1">
            <a:off x="2253404" y="422757"/>
            <a:ext cx="0" cy="72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32">
                <a:extLst>
                  <a:ext uri="{FF2B5EF4-FFF2-40B4-BE49-F238E27FC236}">
                    <a16:creationId xmlns:a16="http://schemas.microsoft.com/office/drawing/2014/main" id="{AB2EC3DF-3430-6340-A600-273891C885C3}"/>
                  </a:ext>
                </a:extLst>
              </p:cNvPr>
              <p:cNvSpPr txBox="1"/>
              <p:nvPr/>
            </p:nvSpPr>
            <p:spPr>
              <a:xfrm>
                <a:off x="2538490" y="453194"/>
                <a:ext cx="432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32">
                <a:extLst>
                  <a:ext uri="{FF2B5EF4-FFF2-40B4-BE49-F238E27FC236}">
                    <a16:creationId xmlns:a16="http://schemas.microsoft.com/office/drawing/2014/main" id="{AB2EC3DF-3430-6340-A600-273891C88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490" y="453194"/>
                <a:ext cx="43287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41">
            <a:extLst>
              <a:ext uri="{FF2B5EF4-FFF2-40B4-BE49-F238E27FC236}">
                <a16:creationId xmlns:a16="http://schemas.microsoft.com/office/drawing/2014/main" id="{AA67BE6A-7DD4-424B-AE66-730B1DA807BB}"/>
              </a:ext>
            </a:extLst>
          </p:cNvPr>
          <p:cNvCxnSpPr>
            <a:cxnSpLocks/>
          </p:cNvCxnSpPr>
          <p:nvPr/>
        </p:nvCxnSpPr>
        <p:spPr>
          <a:xfrm>
            <a:off x="3652242" y="176942"/>
            <a:ext cx="0" cy="2520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44">
                <a:extLst>
                  <a:ext uri="{FF2B5EF4-FFF2-40B4-BE49-F238E27FC236}">
                    <a16:creationId xmlns:a16="http://schemas.microsoft.com/office/drawing/2014/main" id="{8FED9662-A54F-C241-B3CB-6CE388133B90}"/>
                  </a:ext>
                </a:extLst>
              </p:cNvPr>
              <p:cNvSpPr txBox="1"/>
              <p:nvPr/>
            </p:nvSpPr>
            <p:spPr>
              <a:xfrm>
                <a:off x="3487421" y="659125"/>
                <a:ext cx="4449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44">
                <a:extLst>
                  <a:ext uri="{FF2B5EF4-FFF2-40B4-BE49-F238E27FC236}">
                    <a16:creationId xmlns:a16="http://schemas.microsoft.com/office/drawing/2014/main" id="{8FED9662-A54F-C241-B3CB-6CE388133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421" y="659125"/>
                <a:ext cx="4449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48">
                <a:extLst>
                  <a:ext uri="{FF2B5EF4-FFF2-40B4-BE49-F238E27FC236}">
                    <a16:creationId xmlns:a16="http://schemas.microsoft.com/office/drawing/2014/main" id="{1F28F442-F31B-E544-BFC7-8AFC2D5A905B}"/>
                  </a:ext>
                </a:extLst>
              </p:cNvPr>
              <p:cNvSpPr txBox="1"/>
              <p:nvPr/>
            </p:nvSpPr>
            <p:spPr>
              <a:xfrm>
                <a:off x="3264209" y="661507"/>
                <a:ext cx="440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48">
                <a:extLst>
                  <a:ext uri="{FF2B5EF4-FFF2-40B4-BE49-F238E27FC236}">
                    <a16:creationId xmlns:a16="http://schemas.microsoft.com/office/drawing/2014/main" id="{1F28F442-F31B-E544-BFC7-8AFC2D5A9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209" y="661507"/>
                <a:ext cx="44056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72">
                <a:extLst>
                  <a:ext uri="{FF2B5EF4-FFF2-40B4-BE49-F238E27FC236}">
                    <a16:creationId xmlns:a16="http://schemas.microsoft.com/office/drawing/2014/main" id="{A3C03FFF-AC10-3D48-AFA3-0381C4ADD912}"/>
                  </a:ext>
                </a:extLst>
              </p:cNvPr>
              <p:cNvSpPr txBox="1"/>
              <p:nvPr/>
            </p:nvSpPr>
            <p:spPr>
              <a:xfrm>
                <a:off x="2279431" y="-142556"/>
                <a:ext cx="431079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GB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72">
                <a:extLst>
                  <a:ext uri="{FF2B5EF4-FFF2-40B4-BE49-F238E27FC236}">
                    <a16:creationId xmlns:a16="http://schemas.microsoft.com/office/drawing/2014/main" id="{A3C03FFF-AC10-3D48-AFA3-0381C4ADD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431" y="-142556"/>
                <a:ext cx="431079" cy="346249"/>
              </a:xfrm>
              <a:prstGeom prst="rect">
                <a:avLst/>
              </a:prstGeom>
              <a:blipFill>
                <a:blip r:embed="rId1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B72EBB41-9834-024F-813C-A2A40F5CC701}"/>
                  </a:ext>
                </a:extLst>
              </p:cNvPr>
              <p:cNvSpPr txBox="1"/>
              <p:nvPr/>
            </p:nvSpPr>
            <p:spPr>
              <a:xfrm>
                <a:off x="3487421" y="450812"/>
                <a:ext cx="4328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id="{B72EBB41-9834-024F-813C-A2A40F5CC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421" y="450812"/>
                <a:ext cx="43287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79">
                <a:extLst>
                  <a:ext uri="{FF2B5EF4-FFF2-40B4-BE49-F238E27FC236}">
                    <a16:creationId xmlns:a16="http://schemas.microsoft.com/office/drawing/2014/main" id="{BE6B6C75-166C-3E4E-831A-89DF89BB5430}"/>
                  </a:ext>
                </a:extLst>
              </p:cNvPr>
              <p:cNvSpPr txBox="1"/>
              <p:nvPr/>
            </p:nvSpPr>
            <p:spPr>
              <a:xfrm>
                <a:off x="3264217" y="459628"/>
                <a:ext cx="432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79">
                <a:extLst>
                  <a:ext uri="{FF2B5EF4-FFF2-40B4-BE49-F238E27FC236}">
                    <a16:creationId xmlns:a16="http://schemas.microsoft.com/office/drawing/2014/main" id="{BE6B6C75-166C-3E4E-831A-89DF89BB5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217" y="459628"/>
                <a:ext cx="43287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Brace 14">
            <a:extLst>
              <a:ext uri="{FF2B5EF4-FFF2-40B4-BE49-F238E27FC236}">
                <a16:creationId xmlns:a16="http://schemas.microsoft.com/office/drawing/2014/main" id="{EFC5B536-6744-224B-AC67-680B7208EA82}"/>
              </a:ext>
            </a:extLst>
          </p:cNvPr>
          <p:cNvSpPr/>
          <p:nvPr/>
        </p:nvSpPr>
        <p:spPr>
          <a:xfrm rot="5400000">
            <a:off x="1519114" y="-303537"/>
            <a:ext cx="214313" cy="1255421"/>
          </a:xfrm>
          <a:prstGeom prst="leftBrace">
            <a:avLst>
              <a:gd name="adj1" fmla="val 207551"/>
              <a:gd name="adj2" fmla="val 50000"/>
            </a:avLst>
          </a:prstGeom>
          <a:solidFill>
            <a:srgbClr val="204F7E">
              <a:alpha val="14902"/>
            </a:srgbClr>
          </a:solidFill>
          <a:ln w="25400">
            <a:solidFill>
              <a:srgbClr val="204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17">
                <a:extLst>
                  <a:ext uri="{FF2B5EF4-FFF2-40B4-BE49-F238E27FC236}">
                    <a16:creationId xmlns:a16="http://schemas.microsoft.com/office/drawing/2014/main" id="{8CC9F518-6A6D-704E-B751-3CB5C156FB3C}"/>
                  </a:ext>
                </a:extLst>
              </p:cNvPr>
              <p:cNvSpPr txBox="1"/>
              <p:nvPr/>
            </p:nvSpPr>
            <p:spPr>
              <a:xfrm>
                <a:off x="1396277" y="-142556"/>
                <a:ext cx="436402" cy="346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204F7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204F7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GB" i="1" dirty="0">
                              <a:solidFill>
                                <a:srgbClr val="204F7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04F7E"/>
                  </a:solidFill>
                </a:endParaRPr>
              </a:p>
            </p:txBody>
          </p:sp>
        </mc:Choice>
        <mc:Fallback xmlns="">
          <p:sp>
            <p:nvSpPr>
              <p:cNvPr id="28" name="TextBox 17">
                <a:extLst>
                  <a:ext uri="{FF2B5EF4-FFF2-40B4-BE49-F238E27FC236}">
                    <a16:creationId xmlns:a16="http://schemas.microsoft.com/office/drawing/2014/main" id="{8CC9F518-6A6D-704E-B751-3CB5C156F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277" y="-142556"/>
                <a:ext cx="436402" cy="346249"/>
              </a:xfrm>
              <a:prstGeom prst="rect">
                <a:avLst/>
              </a:prstGeom>
              <a:blipFill>
                <a:blip r:embed="rId14"/>
                <a:stretch>
                  <a:fillRect b="-37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Left Brace 14">
            <a:extLst>
              <a:ext uri="{FF2B5EF4-FFF2-40B4-BE49-F238E27FC236}">
                <a16:creationId xmlns:a16="http://schemas.microsoft.com/office/drawing/2014/main" id="{3D3417B9-045C-1049-B30C-0AC75AABFD0D}"/>
              </a:ext>
            </a:extLst>
          </p:cNvPr>
          <p:cNvSpPr/>
          <p:nvPr/>
        </p:nvSpPr>
        <p:spPr>
          <a:xfrm rot="5400000">
            <a:off x="2396120" y="74878"/>
            <a:ext cx="214313" cy="498599"/>
          </a:xfrm>
          <a:prstGeom prst="leftBrace">
            <a:avLst>
              <a:gd name="adj1" fmla="val 207551"/>
              <a:gd name="adj2" fmla="val 50000"/>
            </a:avLst>
          </a:prstGeom>
          <a:solidFill>
            <a:schemeClr val="bg1">
              <a:lumMod val="50000"/>
              <a:alpha val="14902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19">
            <a:extLst>
              <a:ext uri="{FF2B5EF4-FFF2-40B4-BE49-F238E27FC236}">
                <a16:creationId xmlns:a16="http://schemas.microsoft.com/office/drawing/2014/main" id="{87C15407-93AB-F84D-9FD8-6BBA527790CD}"/>
              </a:ext>
            </a:extLst>
          </p:cNvPr>
          <p:cNvCxnSpPr>
            <a:cxnSpLocks/>
          </p:cNvCxnSpPr>
          <p:nvPr/>
        </p:nvCxnSpPr>
        <p:spPr>
          <a:xfrm flipV="1">
            <a:off x="2750811" y="422757"/>
            <a:ext cx="0" cy="72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Left Brace 14">
            <a:extLst>
              <a:ext uri="{FF2B5EF4-FFF2-40B4-BE49-F238E27FC236}">
                <a16:creationId xmlns:a16="http://schemas.microsoft.com/office/drawing/2014/main" id="{4F4C78BD-26D8-1645-AAC0-1015B3065D09}"/>
              </a:ext>
            </a:extLst>
          </p:cNvPr>
          <p:cNvSpPr/>
          <p:nvPr/>
        </p:nvSpPr>
        <p:spPr>
          <a:xfrm rot="5400000">
            <a:off x="2771758" y="-303537"/>
            <a:ext cx="214313" cy="1255421"/>
          </a:xfrm>
          <a:prstGeom prst="leftBrace">
            <a:avLst>
              <a:gd name="adj1" fmla="val 207551"/>
              <a:gd name="adj2" fmla="val 50000"/>
            </a:avLst>
          </a:prstGeom>
          <a:solidFill>
            <a:srgbClr val="204F7E">
              <a:alpha val="14902"/>
            </a:srgbClr>
          </a:solidFill>
          <a:ln w="25400">
            <a:solidFill>
              <a:srgbClr val="204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0C893701-78BF-5F48-9E93-2C418A721FEE}"/>
              </a:ext>
            </a:extLst>
          </p:cNvPr>
          <p:cNvCxnSpPr>
            <a:cxnSpLocks/>
          </p:cNvCxnSpPr>
          <p:nvPr/>
        </p:nvCxnSpPr>
        <p:spPr>
          <a:xfrm flipV="1">
            <a:off x="3510569" y="422757"/>
            <a:ext cx="0" cy="72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3">
            <a:extLst>
              <a:ext uri="{FF2B5EF4-FFF2-40B4-BE49-F238E27FC236}">
                <a16:creationId xmlns:a16="http://schemas.microsoft.com/office/drawing/2014/main" id="{DC25EC39-B5A6-D24C-BC4F-60CF24522B81}"/>
              </a:ext>
            </a:extLst>
          </p:cNvPr>
          <p:cNvCxnSpPr>
            <a:cxnSpLocks/>
          </p:cNvCxnSpPr>
          <p:nvPr/>
        </p:nvCxnSpPr>
        <p:spPr>
          <a:xfrm flipV="1">
            <a:off x="3651677" y="420369"/>
            <a:ext cx="0" cy="72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A5D39073-8204-004F-9636-67D6CF4D6A45}"/>
              </a:ext>
            </a:extLst>
          </p:cNvPr>
          <p:cNvGrpSpPr/>
          <p:nvPr/>
        </p:nvGrpSpPr>
        <p:grpSpPr>
          <a:xfrm>
            <a:off x="98565" y="-144938"/>
            <a:ext cx="903150" cy="577753"/>
            <a:chOff x="1054079" y="2541397"/>
            <a:chExt cx="1416599" cy="577753"/>
          </a:xfrm>
        </p:grpSpPr>
        <p:sp>
          <p:nvSpPr>
            <p:cNvPr id="35" name="Left Brace 14">
              <a:extLst>
                <a:ext uri="{FF2B5EF4-FFF2-40B4-BE49-F238E27FC236}">
                  <a16:creationId xmlns:a16="http://schemas.microsoft.com/office/drawing/2014/main" id="{7F214ED0-CC08-9B45-8057-069F57F1CE98}"/>
                </a:ext>
              </a:extLst>
            </p:cNvPr>
            <p:cNvSpPr/>
            <p:nvPr/>
          </p:nvSpPr>
          <p:spPr>
            <a:xfrm rot="5400000">
              <a:off x="1655222" y="2303694"/>
              <a:ext cx="214313" cy="1416599"/>
            </a:xfrm>
            <a:prstGeom prst="leftBrace">
              <a:avLst>
                <a:gd name="adj1" fmla="val 207551"/>
                <a:gd name="adj2" fmla="val 50000"/>
              </a:avLst>
            </a:prstGeom>
            <a:solidFill>
              <a:srgbClr val="843C0B">
                <a:alpha val="14902"/>
              </a:srgbClr>
            </a:solidFill>
            <a:ln w="25400">
              <a:solidFill>
                <a:srgbClr val="843C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17">
                  <a:extLst>
                    <a:ext uri="{FF2B5EF4-FFF2-40B4-BE49-F238E27FC236}">
                      <a16:creationId xmlns:a16="http://schemas.microsoft.com/office/drawing/2014/main" id="{D8845C71-0BCE-EE4F-A092-B68BCF0D9F1E}"/>
                    </a:ext>
                  </a:extLst>
                </p:cNvPr>
                <p:cNvSpPr txBox="1"/>
                <p:nvPr/>
              </p:nvSpPr>
              <p:spPr>
                <a:xfrm>
                  <a:off x="1530968" y="2541397"/>
                  <a:ext cx="439286" cy="3462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solidFill>
                                  <a:srgbClr val="843C0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843C0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 dirty="0">
                                <a:solidFill>
                                  <a:srgbClr val="843C0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843C0B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TextBox 17">
                  <a:extLst>
                    <a:ext uri="{FF2B5EF4-FFF2-40B4-BE49-F238E27FC236}">
                      <a16:creationId xmlns:a16="http://schemas.microsoft.com/office/drawing/2014/main" id="{838FFFD3-C7B5-434C-9772-A19F374318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0968" y="2541397"/>
                  <a:ext cx="439286" cy="34624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DE98E917-F418-8B47-8F59-F861F8F678AA}"/>
              </a:ext>
            </a:extLst>
          </p:cNvPr>
          <p:cNvGrpSpPr/>
          <p:nvPr/>
        </p:nvGrpSpPr>
        <p:grpSpPr>
          <a:xfrm>
            <a:off x="2751340" y="-144187"/>
            <a:ext cx="903150" cy="577753"/>
            <a:chOff x="1054079" y="2541397"/>
            <a:chExt cx="1416599" cy="577753"/>
          </a:xfrm>
        </p:grpSpPr>
        <p:sp>
          <p:nvSpPr>
            <p:cNvPr id="38" name="Left Brace 14">
              <a:extLst>
                <a:ext uri="{FF2B5EF4-FFF2-40B4-BE49-F238E27FC236}">
                  <a16:creationId xmlns:a16="http://schemas.microsoft.com/office/drawing/2014/main" id="{38732083-3BFE-8448-910D-0700DD0FA02C}"/>
                </a:ext>
              </a:extLst>
            </p:cNvPr>
            <p:cNvSpPr/>
            <p:nvPr/>
          </p:nvSpPr>
          <p:spPr>
            <a:xfrm rot="5400000">
              <a:off x="1655222" y="2303694"/>
              <a:ext cx="214313" cy="1416599"/>
            </a:xfrm>
            <a:prstGeom prst="leftBrace">
              <a:avLst>
                <a:gd name="adj1" fmla="val 207551"/>
                <a:gd name="adj2" fmla="val 50000"/>
              </a:avLst>
            </a:prstGeom>
            <a:solidFill>
              <a:srgbClr val="843C0B">
                <a:alpha val="14902"/>
              </a:srgbClr>
            </a:solidFill>
            <a:ln w="25400">
              <a:solidFill>
                <a:srgbClr val="843C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17">
                  <a:extLst>
                    <a:ext uri="{FF2B5EF4-FFF2-40B4-BE49-F238E27FC236}">
                      <a16:creationId xmlns:a16="http://schemas.microsoft.com/office/drawing/2014/main" id="{0D560EE7-E768-2A42-A0EB-2681D4A2EDA5}"/>
                    </a:ext>
                  </a:extLst>
                </p:cNvPr>
                <p:cNvSpPr txBox="1"/>
                <p:nvPr/>
              </p:nvSpPr>
              <p:spPr>
                <a:xfrm>
                  <a:off x="1530968" y="2541397"/>
                  <a:ext cx="439286" cy="3462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solidFill>
                                  <a:srgbClr val="843C0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843C0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 dirty="0">
                                <a:solidFill>
                                  <a:srgbClr val="843C0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843C0B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TextBox 17">
                  <a:extLst>
                    <a:ext uri="{FF2B5EF4-FFF2-40B4-BE49-F238E27FC236}">
                      <a16:creationId xmlns:a16="http://schemas.microsoft.com/office/drawing/2014/main" id="{838FFFD3-C7B5-434C-9772-A19F374318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0968" y="2541397"/>
                  <a:ext cx="439286" cy="34624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5" name="Straight Connector 13">
            <a:extLst>
              <a:ext uri="{FF2B5EF4-FFF2-40B4-BE49-F238E27FC236}">
                <a16:creationId xmlns:a16="http://schemas.microsoft.com/office/drawing/2014/main" id="{9ECBB849-88F6-0748-B6DF-72BD659D6C52}"/>
              </a:ext>
            </a:extLst>
          </p:cNvPr>
          <p:cNvCxnSpPr>
            <a:cxnSpLocks/>
          </p:cNvCxnSpPr>
          <p:nvPr/>
        </p:nvCxnSpPr>
        <p:spPr>
          <a:xfrm flipV="1">
            <a:off x="4558147" y="424132"/>
            <a:ext cx="0" cy="72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0BF1C923-8BC0-C640-8DB0-DDF6ED84B5EA}"/>
              </a:ext>
            </a:extLst>
          </p:cNvPr>
          <p:cNvGrpSpPr/>
          <p:nvPr/>
        </p:nvGrpSpPr>
        <p:grpSpPr>
          <a:xfrm>
            <a:off x="3657810" y="-144938"/>
            <a:ext cx="903150" cy="577649"/>
            <a:chOff x="1054079" y="2541501"/>
            <a:chExt cx="1416599" cy="577649"/>
          </a:xfrm>
        </p:grpSpPr>
        <p:sp>
          <p:nvSpPr>
            <p:cNvPr id="47" name="Left Brace 14">
              <a:extLst>
                <a:ext uri="{FF2B5EF4-FFF2-40B4-BE49-F238E27FC236}">
                  <a16:creationId xmlns:a16="http://schemas.microsoft.com/office/drawing/2014/main" id="{D3374004-650A-D249-B2D5-DEC653B2F95F}"/>
                </a:ext>
              </a:extLst>
            </p:cNvPr>
            <p:cNvSpPr/>
            <p:nvPr/>
          </p:nvSpPr>
          <p:spPr>
            <a:xfrm rot="5400000">
              <a:off x="1655222" y="2303694"/>
              <a:ext cx="214313" cy="1416599"/>
            </a:xfrm>
            <a:prstGeom prst="leftBrace">
              <a:avLst>
                <a:gd name="adj1" fmla="val 207551"/>
                <a:gd name="adj2" fmla="val 50000"/>
              </a:avLst>
            </a:prstGeom>
            <a:solidFill>
              <a:srgbClr val="843C0B">
                <a:alpha val="14902"/>
              </a:srgbClr>
            </a:solidFill>
            <a:ln w="25400">
              <a:solidFill>
                <a:srgbClr val="843C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17">
                  <a:extLst>
                    <a:ext uri="{FF2B5EF4-FFF2-40B4-BE49-F238E27FC236}">
                      <a16:creationId xmlns:a16="http://schemas.microsoft.com/office/drawing/2014/main" id="{ABCA9D4F-7F2E-AE40-ADFD-6C62FC4CCD1A}"/>
                    </a:ext>
                  </a:extLst>
                </p:cNvPr>
                <p:cNvSpPr txBox="1"/>
                <p:nvPr/>
              </p:nvSpPr>
              <p:spPr>
                <a:xfrm>
                  <a:off x="1338602" y="2541501"/>
                  <a:ext cx="439286" cy="3462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solidFill>
                                  <a:srgbClr val="843C0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843C0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 dirty="0">
                                <a:solidFill>
                                  <a:srgbClr val="843C0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843C0B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17">
                  <a:extLst>
                    <a:ext uri="{FF2B5EF4-FFF2-40B4-BE49-F238E27FC236}">
                      <a16:creationId xmlns:a16="http://schemas.microsoft.com/office/drawing/2014/main" id="{ABCA9D4F-7F2E-AE40-ADFD-6C62FC4CCD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8602" y="2541501"/>
                  <a:ext cx="439286" cy="346249"/>
                </a:xfrm>
                <a:prstGeom prst="rect">
                  <a:avLst/>
                </a:prstGeom>
                <a:blipFill>
                  <a:blip r:embed="rId16"/>
                  <a:stretch>
                    <a:fillRect r="-2173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17">
                <a:extLst>
                  <a:ext uri="{FF2B5EF4-FFF2-40B4-BE49-F238E27FC236}">
                    <a16:creationId xmlns:a16="http://schemas.microsoft.com/office/drawing/2014/main" id="{572AF544-7642-C143-9BD1-060A29F9A9A4}"/>
                  </a:ext>
                </a:extLst>
              </p:cNvPr>
              <p:cNvSpPr txBox="1"/>
              <p:nvPr/>
            </p:nvSpPr>
            <p:spPr>
              <a:xfrm>
                <a:off x="3932415" y="-143479"/>
                <a:ext cx="65976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204F7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204F7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GB" i="1" dirty="0">
                              <a:solidFill>
                                <a:srgbClr val="204F7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04F7E"/>
                  </a:solidFill>
                </a:endParaRPr>
              </a:p>
            </p:txBody>
          </p:sp>
        </mc:Choice>
        <mc:Fallback xmlns="">
          <p:sp>
            <p:nvSpPr>
              <p:cNvPr id="49" name="TextBox 17">
                <a:extLst>
                  <a:ext uri="{FF2B5EF4-FFF2-40B4-BE49-F238E27FC236}">
                    <a16:creationId xmlns:a16="http://schemas.microsoft.com/office/drawing/2014/main" id="{572AF544-7642-C143-9BD1-060A29F9A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415" y="-143479"/>
                <a:ext cx="65976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79">
                <a:extLst>
                  <a:ext uri="{FF2B5EF4-FFF2-40B4-BE49-F238E27FC236}">
                    <a16:creationId xmlns:a16="http://schemas.microsoft.com/office/drawing/2014/main" id="{C617A123-4896-CD46-B437-D9415DE69A16}"/>
                  </a:ext>
                </a:extLst>
              </p:cNvPr>
              <p:cNvSpPr txBox="1"/>
              <p:nvPr/>
            </p:nvSpPr>
            <p:spPr>
              <a:xfrm>
                <a:off x="4359190" y="433237"/>
                <a:ext cx="432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79">
                <a:extLst>
                  <a:ext uri="{FF2B5EF4-FFF2-40B4-BE49-F238E27FC236}">
                    <a16:creationId xmlns:a16="http://schemas.microsoft.com/office/drawing/2014/main" id="{C617A123-4896-CD46-B437-D9415DE69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190" y="433237"/>
                <a:ext cx="43287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Left Brace 14">
            <a:extLst>
              <a:ext uri="{FF2B5EF4-FFF2-40B4-BE49-F238E27FC236}">
                <a16:creationId xmlns:a16="http://schemas.microsoft.com/office/drawing/2014/main" id="{0392688D-A56E-474E-8BE8-8E13D0AFFC9F}"/>
              </a:ext>
            </a:extLst>
          </p:cNvPr>
          <p:cNvSpPr/>
          <p:nvPr/>
        </p:nvSpPr>
        <p:spPr>
          <a:xfrm rot="5400000">
            <a:off x="4036800" y="-303537"/>
            <a:ext cx="214313" cy="1255421"/>
          </a:xfrm>
          <a:prstGeom prst="leftBrace">
            <a:avLst>
              <a:gd name="adj1" fmla="val 207551"/>
              <a:gd name="adj2" fmla="val 50000"/>
            </a:avLst>
          </a:prstGeom>
          <a:solidFill>
            <a:srgbClr val="204F7E">
              <a:alpha val="14902"/>
            </a:srgbClr>
          </a:solidFill>
          <a:ln w="25400">
            <a:solidFill>
              <a:srgbClr val="204F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Connector 13">
            <a:extLst>
              <a:ext uri="{FF2B5EF4-FFF2-40B4-BE49-F238E27FC236}">
                <a16:creationId xmlns:a16="http://schemas.microsoft.com/office/drawing/2014/main" id="{4438E259-0ACA-2D41-9034-BC91ECF5474F}"/>
              </a:ext>
            </a:extLst>
          </p:cNvPr>
          <p:cNvCxnSpPr>
            <a:cxnSpLocks/>
          </p:cNvCxnSpPr>
          <p:nvPr/>
        </p:nvCxnSpPr>
        <p:spPr>
          <a:xfrm flipV="1">
            <a:off x="4775611" y="422757"/>
            <a:ext cx="0" cy="72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79">
                <a:extLst>
                  <a:ext uri="{FF2B5EF4-FFF2-40B4-BE49-F238E27FC236}">
                    <a16:creationId xmlns:a16="http://schemas.microsoft.com/office/drawing/2014/main" id="{7B0CBE09-D828-4E4D-9378-16B9E487656F}"/>
                  </a:ext>
                </a:extLst>
              </p:cNvPr>
              <p:cNvSpPr txBox="1"/>
              <p:nvPr/>
            </p:nvSpPr>
            <p:spPr>
              <a:xfrm>
                <a:off x="4607205" y="433237"/>
                <a:ext cx="432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79">
                <a:extLst>
                  <a:ext uri="{FF2B5EF4-FFF2-40B4-BE49-F238E27FC236}">
                    <a16:creationId xmlns:a16="http://schemas.microsoft.com/office/drawing/2014/main" id="{7B0CBE09-D828-4E4D-9378-16B9E4876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205" y="433237"/>
                <a:ext cx="43287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558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948</TotalTime>
  <Words>56</Words>
  <Application>Microsoft Macintosh PowerPoint</Application>
  <PresentationFormat>Personnalisé</PresentationFormat>
  <Paragraphs>56</Paragraphs>
  <Slides>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Hsu Java</dc:creator>
  <cp:lastModifiedBy>Xu, Jiahua</cp:lastModifiedBy>
  <cp:revision>2</cp:revision>
  <cp:lastPrinted>2020-06-01T19:56:46Z</cp:lastPrinted>
  <dcterms:created xsi:type="dcterms:W3CDTF">2019-12-06T20:31:59Z</dcterms:created>
  <dcterms:modified xsi:type="dcterms:W3CDTF">2020-06-01T20:02:03Z</dcterms:modified>
</cp:coreProperties>
</file>