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defaultTextStyle>
    <a:defPPr>
      <a:defRPr lang="en-US"/>
    </a:defPPr>
    <a:lvl1pPr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1pPr>
    <a:lvl2pPr marL="685800" indent="-2286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2pPr>
    <a:lvl3pPr marL="1371600" indent="-4572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3pPr>
    <a:lvl4pPr marL="2057400" indent="-6858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4pPr>
    <a:lvl5pPr marL="2743200" indent="-9144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项目分析" id="{3DB7C343-EA14-4854-9FDE-8509B74C7407}">
          <p14:sldIdLst/>
        </p14:section>
        <p14:section name="02-项目初始化" id="{534359E1-3BB7-4548-8771-80C05E94F940}">
          <p14:sldIdLst>
            <p14:sldId id="256"/>
          </p14:sldIdLst>
        </p14:section>
        <p14:section name="03-界面初始化" id="{8C122145-4FD5-4B1A-A58B-D874D5308E57}">
          <p14:sldIdLst>
            <p14:sldId id="257"/>
          </p14:sldIdLst>
        </p14:section>
        <p14:section name="04-SearchFile组件" id="{3E68A7AF-88A0-4AF9-97D2-E59D41519AE0}">
          <p14:sldIdLst/>
        </p14:section>
        <p14:section name="05-界面初始化" id="{70F007B9-55EA-4DAF-A117-A13C015F08BC}">
          <p14:sldIdLst>
            <p14:sldId id="258"/>
          </p14:sldIdLst>
        </p14:section>
        <p14:section name="06-图标及类型校验" id="{49E83FC0-145F-4AFD-9775-5A8004011CD7}">
          <p14:sldIdLst>
            <p14:sldId id="259"/>
          </p14:sldIdLst>
        </p14:section>
        <p14:section name="07-FileList 组件" id="{9A0A282D-CFEB-4833-BF8F-A2DDF3C39C29}">
          <p14:sldIdLst>
            <p14:sldId id="260"/>
          </p14:sldIdLst>
        </p14:section>
        <p14:section name="08-自定义钩子" id="{88A42D71-A1D3-4D74-A6C8-EE954527D2FE}">
          <p14:sldIdLst>
            <p14:sldId id="261"/>
          </p14:sldIdLst>
        </p14:section>
        <p14:section name="09-新建与导入" id="{3B4AAAD1-83CE-48BE-B445-46EF478D519B}">
          <p14:sldIdLst>
            <p14:sldId id="262"/>
          </p14:sldIdLst>
        </p14:section>
        <p14:section name="10-TabList 组件" id="{C32E254C-5751-4000-8395-680FD63B3B82}">
          <p14:sldIdLst>
            <p14:sldId id="263"/>
          </p14:sldIdLst>
        </p14:section>
        <p14:section name="11-引入开源编辑器" id="{475AEDD1-6BE5-442F-8062-E81CDBEC376F}">
          <p14:sldIdLst>
            <p14:sldId id="264"/>
          </p14:sldIdLst>
        </p14:section>
        <p14:section name="12-APP状态添加" id="{782ABD4E-4675-4CE8-800B-8DF675695EDE}">
          <p14:sldIdLst>
            <p14:sldId id="265"/>
          </p14:sldIdLst>
        </p14:section>
        <p14:section name="13-数据处理" id="{E57DB672-8A09-4B44-921B-608893FBC063}">
          <p14:sldIdLst>
            <p14:sldId id="266"/>
          </p14:sldIdLst>
        </p14:section>
        <p14:section name="14-新建文件" id="{50724BE9-4977-4279-87EA-4888D94B79CD}">
          <p14:sldIdLst>
            <p14:sldId id="267"/>
          </p14:sldIdLst>
        </p14:section>
        <p14:section name="15-交互完善" id="{616FA02B-49E8-44CB-9E7F-7F1C9508F7BD}">
          <p14:sldIdLst>
            <p14:sldId id="268"/>
          </p14:sldIdLst>
        </p14:section>
        <p14:section name="16-修改数据结构" id="{3C736741-0EAC-4E23-9E65-F108863CCC42}">
          <p14:sldIdLst>
            <p14:sldId id="269"/>
          </p14:sldIdLst>
        </p14:section>
        <p14:section name="17-文件操作方法" id="{E3579806-B989-4AF3-8DAA-FC5D6843D6D1}">
          <p14:sldIdLst>
            <p14:sldId id="270"/>
          </p14:sldIdLst>
        </p14:section>
        <p14:section name="18-操作磁盘文件" id="{FC5A3A0C-8380-42FE-822F-DE16D222797B}">
          <p14:sldIdLst>
            <p14:sldId id="271"/>
          </p14:sldIdLst>
        </p14:section>
        <p14:section name="19-数据持外化方案" id="{3B276681-EB2D-430C-BD7A-62C59A59969D}">
          <p14:sldIdLst>
            <p14:sldId id="272"/>
          </p14:sldIdLst>
        </p14:section>
        <p14:section name="20-持久化实现" id="{1D50B888-F94A-4ED7-AC82-85E8B5E87079}">
          <p14:sldIdLst>
            <p14:sldId id="273"/>
          </p14:sldIdLst>
        </p14:section>
        <p14:section name="21-导入外部文件" id="{D31EC95C-6188-4D10-ACF3-D40A9D3E6CE3}">
          <p14:sldIdLst>
            <p14:sldId id="274"/>
          </p14:sldIdLst>
        </p14:section>
        <p14:section name="22-自定义右键菜单" id="{8131CA85-8BE9-47ED-B488-89C1AEB4E4EA}">
          <p14:sldIdLst>
            <p14:sldId id="275"/>
          </p14:sldIdLst>
        </p14:section>
        <p14:section name="23-自定义原生菜单" id="{64BC1882-587F-44CA-A788-92C4B7790D1F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5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磊" initials="" lastIdx="1" clrIdx="0"/>
  <p:cmAuthor id="2" name="s yy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452"/>
    <a:srgbClr val="63715B"/>
    <a:srgbClr val="405742"/>
    <a:srgbClr val="7B8C7C"/>
    <a:srgbClr val="6F9388"/>
    <a:srgbClr val="16A085"/>
    <a:srgbClr val="669176"/>
    <a:srgbClr val="1ABC9C"/>
    <a:srgbClr val="3498DB"/>
    <a:srgbClr val="CD6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2" y="52"/>
      </p:cViewPr>
      <p:guideLst>
        <p:guide orient="horz" pos="2945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31921" y="8470927"/>
            <a:ext cx="7824159" cy="7381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5048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>
            <a:extLst>
              <a:ext uri="{FF2B5EF4-FFF2-40B4-BE49-F238E27FC236}">
                <a16:creationId xmlns:a16="http://schemas.microsoft.com/office/drawing/2014/main" id="{9C1F43FC-7888-4F48-9E98-8AC7E8AF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25" y="0"/>
            <a:ext cx="203517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7BB3B993-93C3-4594-9838-EE18B7D5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807575"/>
            <a:ext cx="13134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499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61242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02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2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8AF21C-3309-435B-A74F-3FD9195BABD3}"/>
              </a:ext>
            </a:extLst>
          </p:cNvPr>
          <p:cNvCxnSpPr/>
          <p:nvPr/>
        </p:nvCxnSpPr>
        <p:spPr>
          <a:xfrm>
            <a:off x="7402513" y="3265488"/>
            <a:ext cx="0" cy="3756025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5277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899528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>
            <a:extLst>
              <a:ext uri="{FF2B5EF4-FFF2-40B4-BE49-F238E27FC236}">
                <a16:creationId xmlns:a16="http://schemas.microsoft.com/office/drawing/2014/main" id="{7A1E3360-1922-4ADE-87A6-FDF1E757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企业微信截图_15890033998134.png">
            <a:extLst>
              <a:ext uri="{FF2B5EF4-FFF2-40B4-BE49-F238E27FC236}">
                <a16:creationId xmlns:a16="http://schemas.microsoft.com/office/drawing/2014/main" id="{A29EC8B1-0F3A-4DE2-91E6-849AA0EE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50" y="2587625"/>
            <a:ext cx="28479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09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4762" y="552450"/>
            <a:ext cx="4318876" cy="459105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25489" y="552452"/>
            <a:ext cx="6945750" cy="9182099"/>
          </a:xfrm>
        </p:spPr>
        <p:txBody>
          <a:bodyPr anchor="ctr">
            <a:normAutofit/>
          </a:bodyPr>
          <a:lstStyle>
            <a:lvl1pPr>
              <a:defRPr sz="225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143500"/>
            <a:ext cx="4318876" cy="4591050"/>
          </a:xfrm>
        </p:spPr>
        <p:txBody>
          <a:bodyPr/>
          <a:lstStyle>
            <a:lvl1pPr marL="0" indent="0" algn="ctr">
              <a:buNone/>
              <a:defRPr sz="1800"/>
            </a:lvl1pPr>
            <a:lvl2pPr marL="514353" indent="0">
              <a:buNone/>
              <a:defRPr sz="1575"/>
            </a:lvl2pPr>
            <a:lvl3pPr marL="1028706" indent="0">
              <a:buNone/>
              <a:defRPr sz="1350"/>
            </a:lvl3pPr>
            <a:lvl4pPr marL="1543060" indent="0">
              <a:buNone/>
              <a:defRPr sz="1125"/>
            </a:lvl4pPr>
            <a:lvl5pPr marL="2057413" indent="0">
              <a:buNone/>
              <a:defRPr sz="1125"/>
            </a:lvl5pPr>
            <a:lvl6pPr marL="2571766" indent="0">
              <a:buNone/>
              <a:defRPr sz="1125"/>
            </a:lvl6pPr>
            <a:lvl7pPr marL="3086119" indent="0">
              <a:buNone/>
              <a:defRPr sz="1125"/>
            </a:lvl7pPr>
            <a:lvl8pPr marL="3600473" indent="0">
              <a:buNone/>
              <a:defRPr sz="1125"/>
            </a:lvl8pPr>
            <a:lvl9pPr marL="4114826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79438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68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10651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7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09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48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1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3185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627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BCF7C06-E07C-4CA8-9DA2-9B63EF1EF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552450"/>
            <a:ext cx="15770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3175E2C-010C-489E-8757-6B035DFBC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2538" y="2444750"/>
            <a:ext cx="15768637" cy="72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3">
            <a:extLst>
              <a:ext uri="{FF2B5EF4-FFF2-40B4-BE49-F238E27FC236}">
                <a16:creationId xmlns:a16="http://schemas.microsoft.com/office/drawing/2014/main" id="{9E806331-B3BC-477A-A7C0-46B4CDC4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825" y="84138"/>
            <a:ext cx="25431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4">
            <a:extLst>
              <a:ext uri="{FF2B5EF4-FFF2-40B4-BE49-F238E27FC236}">
                <a16:creationId xmlns:a16="http://schemas.microsoft.com/office/drawing/2014/main" id="{B65DC0C1-E587-4ADE-A1CB-AC33CAC07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764713"/>
            <a:ext cx="13134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7" r:id="rId10"/>
    <p:sldLayoutId id="2147483772" r:id="rId11"/>
    <p:sldLayoutId id="2147483773" r:id="rId12"/>
    <p:sldLayoutId id="2147483774" r:id="rId13"/>
    <p:sldLayoutId id="2147483778" r:id="rId14"/>
    <p:sldLayoutId id="2147483775" r:id="rId15"/>
    <p:sldLayoutId id="2147483779" r:id="rId16"/>
    <p:sldLayoutId id="2147483776" r:id="rId17"/>
  </p:sldLayoutIdLst>
  <p:transition>
    <p:fade/>
  </p:transition>
  <p:txStyles>
    <p:titleStyle>
      <a:lvl1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2pPr>
      <a:lvl3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3pPr>
      <a:lvl4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4pPr>
      <a:lvl5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5pPr>
      <a:lvl6pPr marL="4572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6pPr>
      <a:lvl7pPr marL="9144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7pPr>
      <a:lvl8pPr marL="13716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8pPr>
      <a:lvl9pPr marL="18288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9pPr>
    </p:titleStyle>
    <p:bodyStyle>
      <a:lvl1pPr marL="342900" indent="-342900" algn="l" defTabSz="1371600" rtl="0" fontAlgn="base">
        <a:lnSpc>
          <a:spcPct val="150000"/>
        </a:lnSpc>
        <a:spcBef>
          <a:spcPts val="15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570847-5633-4557-B4D3-38E10F23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项目初始化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F7945C1-EE07-4298-AC42-36FA7AFA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137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A07D-B21F-438D-A55E-F57D8E85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状态添加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9C53B-7A4D-48CD-A3F5-6708D3026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7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42987-89D1-4D9F-B63D-AED6AC69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8AA39-888E-4274-8D6E-34D1E4DC7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31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7479-6A32-46E0-BBB9-62E4E44F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E9E46-D6C1-4843-A6CD-26C4EC64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541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90085-D0CE-44B2-AEF8-4323C89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交互完善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86D96-D7FF-4E2B-993C-38E5C2B17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423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D4653-873D-47ED-A550-60604419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修改数据结构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BCA9E-48B8-4503-8227-FE0B7DAA2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114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6BB03-1A68-4F1D-8499-B35CED96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B2B49-6FE5-4290-9418-694DF6575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817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8F4A-6D85-4187-9D39-ED329404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操作磁盘文件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83866-FCF1-4B27-B407-C4A93969A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347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444EE-715D-4E2D-BA97-17DB5718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数据持久化方案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B3900-9DFA-473F-A24F-54DBA39A9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070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4E27F-2A2E-4315-8D4D-677BA8B4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DDCEE-B714-4274-B45F-4D4E68DFE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252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93DCF-6651-4DFB-BC0F-6100B3B3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zh-CN" altLang="en-US"/>
              <a:t>导入外部文件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07199-08A7-4CE2-8250-0158E84C2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8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A781E0-C7FF-4200-B83D-FFC0290F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界面初始化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A10DA-4DBB-4CD8-BFC7-F0635DCAB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382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E6EF-8B14-4130-B2ED-EDAC9C4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自定义右键菜单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A6294-7634-45C6-B27A-839346D47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22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D888-E585-4677-8F94-3EEBBD8D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自定义原生菜单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07782-BBA9-4BEE-AFF9-95FF80920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267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A781E0-C7FF-4200-B83D-FFC0290F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SearchFile</a:t>
            </a:r>
            <a:r>
              <a:rPr lang="en-US" altLang="zh-CN" dirty="0"/>
              <a:t> </a:t>
            </a:r>
            <a:r>
              <a:rPr lang="zh-CN" altLang="en-US" dirty="0"/>
              <a:t>组件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A10DA-4DBB-4CD8-BFC7-F0635DCAB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3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A9E6D-DC35-4453-B574-D1E0F72A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图标及类型校验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F897E-A060-40BB-AEA8-D1ADBCC7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462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50CA-8214-45F6-97A4-8BDA0BA4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FileList</a:t>
            </a:r>
            <a:r>
              <a:rPr lang="en-US" altLang="zh-CN" dirty="0"/>
              <a:t> 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F5F31-7B46-4853-97ED-772D0815E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906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D544-B9E7-46A1-BB04-ECD1B375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自定义钩子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C9E4A-D588-4124-B93D-DF6269F1A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740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F9362-57A0-4E66-9765-0DEA58DD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新建与导入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650B9-246A-40ED-B240-E7B228144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036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54CD-AC04-4B21-9CBA-C184FAB9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TabList</a:t>
            </a:r>
            <a:r>
              <a:rPr lang="en-US" altLang="zh-CN" dirty="0"/>
              <a:t> 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DF445-1E46-48E9-9E3C-8EC82343E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65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6467C-AF57-4F75-9AD2-23FFC959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引入开源编辑器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B442C-8C90-480C-9EDE-805C1F53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612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4C4DA21-BAA0-45DF-BEF6-2D6A7BC8A7D0}" vid="{77E41D37-69B0-4436-9D04-79471E8AF6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28263</TotalTime>
  <Words>58</Words>
  <Application>Microsoft Office PowerPoint</Application>
  <PresentationFormat>自定义</PresentationFormat>
  <Paragraphs>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思源黑体</vt:lpstr>
      <vt:lpstr>Arial</vt:lpstr>
      <vt:lpstr>主题1</vt:lpstr>
      <vt:lpstr>项目初始化</vt:lpstr>
      <vt:lpstr>界面初始化</vt:lpstr>
      <vt:lpstr>SearchFile 组件</vt:lpstr>
      <vt:lpstr>图标及类型校验</vt:lpstr>
      <vt:lpstr>FileList 组件</vt:lpstr>
      <vt:lpstr>自定义钩子</vt:lpstr>
      <vt:lpstr>新建与导入</vt:lpstr>
      <vt:lpstr>TabList 组件</vt:lpstr>
      <vt:lpstr>引入开源编辑器</vt:lpstr>
      <vt:lpstr>APP状态添加</vt:lpstr>
      <vt:lpstr>数据处理</vt:lpstr>
      <vt:lpstr>新建文件</vt:lpstr>
      <vt:lpstr>交互完善</vt:lpstr>
      <vt:lpstr>修改数据结构</vt:lpstr>
      <vt:lpstr>文件操作方法</vt:lpstr>
      <vt:lpstr>操作磁盘文件</vt:lpstr>
      <vt:lpstr>数据持久化方案</vt:lpstr>
      <vt:lpstr>持久化实现</vt:lpstr>
      <vt:lpstr> 导入外部文件</vt:lpstr>
      <vt:lpstr>自定义右键菜单</vt:lpstr>
      <vt:lpstr>自定义原生菜单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性能优化</dc:title>
  <dc:creator>汪 磊</dc:creator>
  <cp:lastModifiedBy>s yy</cp:lastModifiedBy>
  <cp:revision>595</cp:revision>
  <dcterms:created xsi:type="dcterms:W3CDTF">2020-05-17T15:00:48Z</dcterms:created>
  <dcterms:modified xsi:type="dcterms:W3CDTF">2021-03-05T02:25:51Z</dcterms:modified>
</cp:coreProperties>
</file>