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13"/>
  </p:notesMasterIdLst>
  <p:sldIdLst>
    <p:sldId id="11088003" r:id="rId2"/>
    <p:sldId id="11088008" r:id="rId3"/>
    <p:sldId id="11088035" r:id="rId4"/>
    <p:sldId id="11088036" r:id="rId5"/>
    <p:sldId id="11088037" r:id="rId6"/>
    <p:sldId id="11088038" r:id="rId7"/>
    <p:sldId id="11088039" r:id="rId8"/>
    <p:sldId id="11088040" r:id="rId9"/>
    <p:sldId id="11088041" r:id="rId10"/>
    <p:sldId id="11088033" r:id="rId11"/>
    <p:sldId id="11088032" r:id="rId12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7174-72EE-A54A-B5AB-1C7514FAEDAD}" type="datetimeFigureOut">
              <a:rPr kumimoji="1" lang="zh-CN" altLang="en-US" smtClean="0"/>
              <a:t>2019/3/25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78A5B-B3F9-0148-A4D0-933E089D01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2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78A5B-B3F9-0148-A4D0-933E089D019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3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78A5B-B3F9-0148-A4D0-933E089D019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88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78A5B-B3F9-0148-A4D0-933E089D019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659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78A5B-B3F9-0148-A4D0-933E089D019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85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8" Type="http://schemas.openxmlformats.org/officeDocument/2006/relationships/image" Target="../media/image18.jpe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1.jpe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jp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jp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3.jp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9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6.jp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7.jpg"/><Relationship Id="rId7" Type="http://schemas.openxmlformats.org/officeDocument/2006/relationships/image" Target="../media/image10.png"/><Relationship Id="rId8" Type="http://schemas.openxmlformats.org/officeDocument/2006/relationships/image" Target="../media/image1.png"/><Relationship Id="rId9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 smtClean="0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 smtClean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 smtClean="0">
                <a:latin typeface="SimHei" charset="-122"/>
                <a:ea typeface="SimHei" charset="-122"/>
                <a:cs typeface="SimHei" charset="-122"/>
              </a:rPr>
              <a:t>基础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976039" y="9174289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知名编程语言或系统的发展简史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/>
              <a:t>QQ</a:t>
            </a:r>
            <a:r>
              <a:rPr kumimoji="1" lang="zh-CN" altLang="en-US" sz="4800" dirty="0" smtClean="0"/>
              <a:t>群</a:t>
            </a:r>
            <a:r>
              <a:rPr kumimoji="1" lang="en-US" altLang="zh-CN" sz="4800" dirty="0" smtClean="0"/>
              <a:t>(</a:t>
            </a:r>
            <a:r>
              <a:rPr kumimoji="1" lang="zh-CN" altLang="en-US" sz="4800" dirty="0" smtClean="0"/>
              <a:t>千锋</a:t>
            </a:r>
            <a:r>
              <a:rPr kumimoji="1" lang="en-US" altLang="zh-CN" sz="4800" dirty="0" smtClean="0"/>
              <a:t>Go</a:t>
            </a:r>
            <a:r>
              <a:rPr kumimoji="1" lang="zh-CN" altLang="en-US" sz="4800" dirty="0" smtClean="0"/>
              <a:t>学习营</a:t>
            </a:r>
            <a:r>
              <a:rPr kumimoji="1" lang="en-US" altLang="zh-CN" sz="4800" dirty="0" smtClean="0"/>
              <a:t>)</a:t>
            </a:r>
            <a:r>
              <a:rPr kumimoji="1" lang="zh-CN" altLang="en-US" sz="4800" dirty="0" smtClean="0"/>
              <a:t>：</a:t>
            </a:r>
            <a:r>
              <a:rPr kumimoji="1" lang="en-US" altLang="zh-CN" sz="4800" dirty="0" smtClean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68" name="Pictur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128" y="6471818"/>
            <a:ext cx="7866191" cy="5197305"/>
          </a:xfrm>
          <a:prstGeom prst="rect">
            <a:avLst/>
          </a:prstGeom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2154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/>
              <a:t>B</a:t>
            </a:r>
            <a:r>
              <a:rPr lang="zh-CN" altLang="en-US" sz="6000" b="1" dirty="0" smtClean="0"/>
              <a:t>语言</a:t>
            </a:r>
            <a:endParaRPr lang="zh-CN" altLang="en-US" sz="6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809050" y="4773194"/>
            <a:ext cx="17060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</a:t>
            </a:r>
            <a:r>
              <a:rPr lang="zh-CN" altLang="en-US" sz="4000" dirty="0"/>
              <a:t>语言之父：</a:t>
            </a:r>
            <a:r>
              <a:rPr lang="en-US" altLang="zh-CN" sz="4000" dirty="0"/>
              <a:t>Ken Thompson</a:t>
            </a:r>
            <a:r>
              <a:rPr lang="zh-CN" altLang="en-US" sz="4000" dirty="0"/>
              <a:t>（肯</a:t>
            </a:r>
            <a:r>
              <a:rPr lang="en-US" altLang="zh-CN" sz="4000" dirty="0"/>
              <a:t>.</a:t>
            </a:r>
            <a:r>
              <a:rPr lang="zh-CN" altLang="en-US" sz="4000" dirty="0"/>
              <a:t>汤普森）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  <a:p>
            <a:r>
              <a:rPr lang="en-US" altLang="zh-CN" sz="4000" dirty="0"/>
              <a:t>B</a:t>
            </a:r>
            <a:r>
              <a:rPr lang="zh-CN" altLang="en-US" sz="4000" dirty="0"/>
              <a:t>语言</a:t>
            </a:r>
            <a:r>
              <a:rPr lang="zh-CN" altLang="en-US" sz="4000" dirty="0" smtClean="0"/>
              <a:t>是贝尔实验室开发</a:t>
            </a:r>
            <a:r>
              <a:rPr lang="zh-CN" altLang="en-US" sz="4000" dirty="0"/>
              <a:t>的一种通用</a:t>
            </a:r>
            <a:r>
              <a:rPr lang="zh-CN" altLang="en-US" sz="4000" dirty="0" smtClean="0"/>
              <a:t>的程序设计语言，该</a:t>
            </a:r>
            <a:r>
              <a:rPr lang="zh-CN" altLang="en-US" sz="4000" dirty="0"/>
              <a:t>语言得名于汤姆森的妻子</a:t>
            </a:r>
            <a:r>
              <a:rPr lang="en-US" altLang="zh-CN" sz="4000" dirty="0" smtClean="0"/>
              <a:t>Bonnie</a:t>
            </a:r>
            <a:r>
              <a:rPr lang="zh-CN" altLang="en-US" sz="4000" dirty="0"/>
              <a:t>。</a:t>
            </a:r>
            <a:endParaRPr kumimoji="1"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68" name="Pictur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677" y="6943470"/>
            <a:ext cx="9334644" cy="4472848"/>
          </a:xfrm>
          <a:prstGeom prst="rect">
            <a:avLst/>
          </a:prstGeom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2130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/>
              <a:t>C</a:t>
            </a:r>
            <a:r>
              <a:rPr lang="zh-CN" altLang="en-US" sz="6000" b="1" dirty="0" smtClean="0"/>
              <a:t>语言</a:t>
            </a:r>
            <a:endParaRPr lang="zh-CN" altLang="en-US" sz="6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809050" y="4773194"/>
            <a:ext cx="17060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C</a:t>
            </a:r>
            <a:r>
              <a:rPr lang="zh-CN" altLang="en-US" sz="4000" dirty="0"/>
              <a:t>语言之父：</a:t>
            </a:r>
            <a:r>
              <a:rPr lang="en-US" altLang="zh-CN" sz="4000" dirty="0"/>
              <a:t>Dennis Ritchie</a:t>
            </a:r>
            <a:r>
              <a:rPr lang="zh-CN" altLang="en-US" sz="4000" dirty="0"/>
              <a:t>（丹尼斯</a:t>
            </a:r>
            <a:r>
              <a:rPr lang="en-US" altLang="zh-CN" sz="4000" dirty="0"/>
              <a:t>·</a:t>
            </a:r>
            <a:r>
              <a:rPr lang="zh-CN" altLang="en-US" sz="4000" dirty="0"/>
              <a:t>里奇）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  <a:p>
            <a:r>
              <a:rPr lang="zh-CN" altLang="en-US" sz="4000" dirty="0" smtClean="0"/>
              <a:t>美国</a:t>
            </a:r>
            <a:r>
              <a:rPr lang="zh-CN" altLang="en-US" sz="4000" dirty="0"/>
              <a:t>著名计算机专家、</a:t>
            </a:r>
            <a:r>
              <a:rPr lang="en-US" altLang="zh-CN" sz="4000" dirty="0"/>
              <a:t>C</a:t>
            </a:r>
            <a:r>
              <a:rPr lang="zh-CN" altLang="en-US" sz="4000" dirty="0"/>
              <a:t>语言发明人、</a:t>
            </a:r>
            <a:r>
              <a:rPr lang="en-US" altLang="zh-CN" sz="4000" dirty="0"/>
              <a:t>UNIX</a:t>
            </a:r>
            <a:r>
              <a:rPr lang="zh-CN" altLang="en-US" sz="4000" dirty="0"/>
              <a:t>之父。在</a:t>
            </a:r>
            <a:r>
              <a:rPr lang="en-US" altLang="zh-CN" sz="4000" dirty="0"/>
              <a:t>1969-1973</a:t>
            </a:r>
            <a:r>
              <a:rPr lang="zh-CN" altLang="en-US" sz="4000" dirty="0"/>
              <a:t>年期间发明了</a:t>
            </a:r>
            <a:r>
              <a:rPr lang="en-US" altLang="zh-CN" sz="4000" dirty="0"/>
              <a:t>C</a:t>
            </a:r>
            <a:r>
              <a:rPr lang="zh-CN" altLang="en-US" sz="4000" dirty="0"/>
              <a:t>语言和</a:t>
            </a:r>
            <a:r>
              <a:rPr lang="en-US" altLang="zh-CN" sz="4000" dirty="0"/>
              <a:t>Unix</a:t>
            </a:r>
            <a:r>
              <a:rPr lang="zh-CN" altLang="en-US" sz="4000" dirty="0"/>
              <a:t>操作系统。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186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68" name="Pictur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828" y="6549097"/>
            <a:ext cx="7323171" cy="5718093"/>
          </a:xfrm>
          <a:prstGeom prst="rect">
            <a:avLst/>
          </a:prstGeom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1643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/>
              <a:t>Unix</a:t>
            </a:r>
            <a:endParaRPr lang="zh-CN" altLang="en-US" sz="6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809050" y="4773194"/>
            <a:ext cx="17060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Unix</a:t>
            </a:r>
            <a:r>
              <a:rPr lang="zh-CN" altLang="en-US" sz="4000" dirty="0"/>
              <a:t>之父：</a:t>
            </a:r>
            <a:r>
              <a:rPr lang="en-US" altLang="zh-CN" sz="4000" dirty="0"/>
              <a:t>Dennis Ritchie</a:t>
            </a:r>
            <a:r>
              <a:rPr lang="zh-CN" altLang="en-US" sz="4000" dirty="0"/>
              <a:t>（丹尼斯</a:t>
            </a:r>
            <a:r>
              <a:rPr lang="en-US" altLang="zh-CN" sz="4000" dirty="0"/>
              <a:t>·</a:t>
            </a:r>
            <a:r>
              <a:rPr lang="zh-CN" altLang="en-US" sz="4000" dirty="0"/>
              <a:t>里奇）及</a:t>
            </a:r>
            <a:r>
              <a:rPr lang="en-US" altLang="zh-CN" sz="4000" dirty="0"/>
              <a:t>Ken Thompson</a:t>
            </a:r>
            <a:r>
              <a:rPr lang="zh-CN" altLang="en-US" sz="4000" dirty="0"/>
              <a:t>（肯</a:t>
            </a:r>
            <a:r>
              <a:rPr lang="en-US" altLang="zh-CN" sz="4000" dirty="0"/>
              <a:t>.</a:t>
            </a:r>
            <a:r>
              <a:rPr lang="zh-CN" altLang="en-US" sz="4000" dirty="0"/>
              <a:t>汤普森</a:t>
            </a:r>
            <a:r>
              <a:rPr lang="zh-CN" altLang="en-US" sz="4000" dirty="0" smtClean="0"/>
              <a:t>）。</a:t>
            </a:r>
            <a:endParaRPr lang="en-US" altLang="zh-CN" sz="4000" dirty="0" smtClean="0"/>
          </a:p>
          <a:p>
            <a:r>
              <a:rPr lang="zh-CN" altLang="en-US" sz="4000" dirty="0" smtClean="0"/>
              <a:t>在</a:t>
            </a:r>
            <a:r>
              <a:rPr lang="en-US" altLang="zh-CN" sz="4000" dirty="0"/>
              <a:t>73</a:t>
            </a:r>
            <a:r>
              <a:rPr lang="zh-CN" altLang="en-US" sz="4000" dirty="0"/>
              <a:t>年左右发明了</a:t>
            </a:r>
            <a:r>
              <a:rPr lang="en-US" altLang="zh-CN" sz="4000" dirty="0"/>
              <a:t>Unix</a:t>
            </a:r>
            <a:r>
              <a:rPr lang="zh-CN" altLang="en-US" sz="4000" dirty="0"/>
              <a:t>操作系统。两人因此获得</a:t>
            </a:r>
            <a:r>
              <a:rPr lang="en-US" altLang="zh-CN" sz="4000" dirty="0"/>
              <a:t>1983</a:t>
            </a:r>
            <a:r>
              <a:rPr lang="zh-CN" altLang="en-US" sz="4000" dirty="0"/>
              <a:t>年图灵奖。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391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68" name="Pictur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224" y="6943470"/>
            <a:ext cx="7323171" cy="5333709"/>
          </a:xfrm>
          <a:prstGeom prst="rect">
            <a:avLst/>
          </a:prstGeom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13672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/>
              <a:t>C++</a:t>
            </a:r>
            <a:endParaRPr lang="zh-CN" altLang="en-US" sz="6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809050" y="4773194"/>
            <a:ext cx="170603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C++</a:t>
            </a:r>
            <a:r>
              <a:rPr lang="zh-CN" altLang="en-US" sz="4000" dirty="0"/>
              <a:t>之父：</a:t>
            </a:r>
            <a:r>
              <a:rPr lang="en-US" altLang="zh-CN" sz="4000" dirty="0"/>
              <a:t>Bjarne </a:t>
            </a:r>
            <a:r>
              <a:rPr lang="en-US" altLang="zh-CN" sz="4000" dirty="0" err="1"/>
              <a:t>Stroustrup</a:t>
            </a:r>
            <a:r>
              <a:rPr lang="zh-CN" altLang="en-US" sz="4000" dirty="0"/>
              <a:t>（本贾尼</a:t>
            </a:r>
            <a:r>
              <a:rPr lang="en-US" altLang="zh-CN" sz="4000" dirty="0"/>
              <a:t>·</a:t>
            </a:r>
            <a:r>
              <a:rPr lang="zh-CN" altLang="en-US" sz="4000" dirty="0"/>
              <a:t>斯特劳斯特卢普）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  <a:p>
            <a:r>
              <a:rPr lang="en-US" altLang="zh-CN" sz="4000" dirty="0" smtClean="0"/>
              <a:t>1982</a:t>
            </a:r>
            <a:r>
              <a:rPr lang="zh-CN" altLang="en-US" sz="4000" dirty="0"/>
              <a:t>年，美国贝尔实验室的</a:t>
            </a:r>
            <a:r>
              <a:rPr lang="en-US" altLang="zh-CN" sz="4000" dirty="0"/>
              <a:t>Bjarne </a:t>
            </a:r>
            <a:r>
              <a:rPr lang="en-US" altLang="zh-CN" sz="4000" dirty="0" err="1"/>
              <a:t>Stroustrup</a:t>
            </a:r>
            <a:r>
              <a:rPr lang="zh-CN" altLang="en-US" sz="4000" dirty="0"/>
              <a:t>博士在</a:t>
            </a:r>
            <a:r>
              <a:rPr lang="en-US" altLang="zh-CN" sz="4000" dirty="0"/>
              <a:t>C</a:t>
            </a:r>
            <a:r>
              <a:rPr lang="zh-CN" altLang="en-US" sz="4000" dirty="0"/>
              <a:t>语言的基础上引入并扩充了面向对象的概念，发明了</a:t>
            </a:r>
            <a:r>
              <a:rPr lang="en-US" altLang="zh-CN" sz="4000" dirty="0"/>
              <a:t>—</a:t>
            </a:r>
            <a:r>
              <a:rPr lang="zh-CN" altLang="en-US" sz="4000" dirty="0"/>
              <a:t>种新的程序语言。为了表达该语言与</a:t>
            </a:r>
            <a:r>
              <a:rPr lang="en-US" altLang="zh-CN" sz="4000" dirty="0"/>
              <a:t>c</a:t>
            </a:r>
            <a:r>
              <a:rPr lang="zh-CN" altLang="en-US" sz="4000" dirty="0"/>
              <a:t>语言的渊源关系，它被命名为</a:t>
            </a:r>
            <a:r>
              <a:rPr lang="en-US" altLang="zh-CN" sz="4000" dirty="0"/>
              <a:t>C++</a:t>
            </a:r>
            <a:r>
              <a:rPr lang="zh-CN" altLang="en-US" sz="4000" dirty="0"/>
              <a:t>。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0139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68" name="Pictur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2619" y="6359629"/>
            <a:ext cx="3958581" cy="5991047"/>
          </a:xfrm>
          <a:prstGeom prst="rect">
            <a:avLst/>
          </a:prstGeom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2472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/>
              <a:t>Python</a:t>
            </a:r>
            <a:endParaRPr lang="zh-CN" altLang="en-US" sz="6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809050" y="4773194"/>
            <a:ext cx="17060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Python</a:t>
            </a:r>
            <a:r>
              <a:rPr lang="zh-CN" altLang="en-US" sz="4000" dirty="0"/>
              <a:t>之父：</a:t>
            </a:r>
            <a:r>
              <a:rPr lang="en-US" altLang="zh-CN" sz="4000" dirty="0"/>
              <a:t>Guido van Rossum</a:t>
            </a:r>
            <a:r>
              <a:rPr lang="zh-CN" altLang="en-US" sz="4000" dirty="0"/>
              <a:t>（吉多</a:t>
            </a:r>
            <a:r>
              <a:rPr lang="en-US" altLang="zh-CN" sz="4000" dirty="0"/>
              <a:t>.</a:t>
            </a:r>
            <a:r>
              <a:rPr lang="zh-CN" altLang="en-US" sz="4000" dirty="0"/>
              <a:t>范</a:t>
            </a:r>
            <a:r>
              <a:rPr lang="en-US" altLang="zh-CN" sz="4000" dirty="0"/>
              <a:t>.</a:t>
            </a:r>
            <a:r>
              <a:rPr lang="zh-CN" altLang="en-US" sz="4000" dirty="0"/>
              <a:t>罗苏姆）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  <a:p>
            <a:r>
              <a:rPr lang="en-US" altLang="zh-CN" sz="4000" dirty="0" smtClean="0"/>
              <a:t>1989</a:t>
            </a:r>
            <a:r>
              <a:rPr lang="zh-CN" altLang="en-US" sz="4000" dirty="0"/>
              <a:t>年，为了打发圣诞节假期，</a:t>
            </a:r>
            <a:r>
              <a:rPr lang="en-US" altLang="zh-CN" sz="4000" dirty="0"/>
              <a:t>Guido</a:t>
            </a:r>
            <a:r>
              <a:rPr lang="zh-CN" altLang="en-US" sz="4000" dirty="0"/>
              <a:t>开始写</a:t>
            </a:r>
            <a:r>
              <a:rPr lang="en-US" altLang="zh-CN" sz="4000" dirty="0"/>
              <a:t>Python</a:t>
            </a:r>
            <a:r>
              <a:rPr lang="zh-CN" altLang="en-US" sz="4000" dirty="0"/>
              <a:t>语言的编译</a:t>
            </a:r>
            <a:r>
              <a:rPr lang="en-US" altLang="zh-CN" sz="4000" dirty="0"/>
              <a:t>/</a:t>
            </a:r>
            <a:r>
              <a:rPr lang="zh-CN" altLang="en-US" sz="4000" dirty="0"/>
              <a:t>解释器。</a:t>
            </a:r>
            <a:r>
              <a:rPr lang="en-US" altLang="zh-CN" sz="4000" dirty="0"/>
              <a:t>1994</a:t>
            </a:r>
            <a:r>
              <a:rPr lang="zh-CN" altLang="en-US" sz="4000" dirty="0"/>
              <a:t>年发布</a:t>
            </a:r>
            <a:r>
              <a:rPr lang="en-US" altLang="zh-CN" sz="4000" dirty="0"/>
              <a:t>1.0</a:t>
            </a:r>
            <a:r>
              <a:rPr lang="zh-CN" altLang="en-US" sz="4000" dirty="0"/>
              <a:t>版本。</a:t>
            </a:r>
            <a:r>
              <a:rPr lang="en-US" altLang="zh-CN" sz="4000" dirty="0"/>
              <a:t>1995</a:t>
            </a:r>
            <a:r>
              <a:rPr lang="zh-CN" altLang="en-US" sz="4000" dirty="0"/>
              <a:t>年</a:t>
            </a:r>
            <a:r>
              <a:rPr lang="en-US" altLang="zh-CN" sz="4000" dirty="0"/>
              <a:t>9</a:t>
            </a:r>
            <a:r>
              <a:rPr lang="zh-CN" altLang="en-US" sz="4000" dirty="0"/>
              <a:t>月发布了</a:t>
            </a:r>
            <a:r>
              <a:rPr lang="en-US" altLang="zh-CN" sz="4000" dirty="0"/>
              <a:t>Python3.5</a:t>
            </a:r>
            <a:r>
              <a:rPr lang="zh-CN" altLang="en-US" sz="4000" dirty="0"/>
              <a:t>版。</a:t>
            </a:r>
            <a:endParaRPr kumimoji="1"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9" y="7615252"/>
            <a:ext cx="62865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4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68" name="Pictur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2619" y="6509373"/>
            <a:ext cx="3958581" cy="5691559"/>
          </a:xfrm>
          <a:prstGeom prst="rect">
            <a:avLst/>
          </a:prstGeom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15417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/>
              <a:t>Java</a:t>
            </a:r>
            <a:endParaRPr lang="zh-CN" altLang="en-US" sz="6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809050" y="4773194"/>
            <a:ext cx="17060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Java</a:t>
            </a:r>
            <a:r>
              <a:rPr lang="zh-CN" altLang="en-US" sz="4000" dirty="0"/>
              <a:t>：</a:t>
            </a:r>
            <a:r>
              <a:rPr lang="en-US" altLang="zh-CN" sz="4000" dirty="0"/>
              <a:t>James Gosling</a:t>
            </a:r>
            <a:r>
              <a:rPr lang="zh-CN" altLang="en-US" sz="4000" dirty="0"/>
              <a:t>（詹姆斯</a:t>
            </a:r>
            <a:r>
              <a:rPr lang="en-US" altLang="zh-CN" sz="4000" dirty="0"/>
              <a:t>.</a:t>
            </a:r>
            <a:r>
              <a:rPr lang="zh-CN" altLang="en-US" sz="4000" dirty="0"/>
              <a:t>高斯林）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  <a:p>
            <a:r>
              <a:rPr lang="en-US" altLang="zh-CN" sz="4000" dirty="0" smtClean="0"/>
              <a:t>1991</a:t>
            </a:r>
            <a:r>
              <a:rPr lang="zh-CN" altLang="en-US" sz="4000" dirty="0"/>
              <a:t>年开发</a:t>
            </a:r>
            <a:r>
              <a:rPr lang="en-US" altLang="zh-CN" sz="4000" dirty="0"/>
              <a:t>Oak</a:t>
            </a:r>
            <a:r>
              <a:rPr lang="zh-CN" altLang="en-US" sz="4000" dirty="0"/>
              <a:t>，</a:t>
            </a:r>
            <a:r>
              <a:rPr lang="en-US" altLang="zh-CN" sz="4000" dirty="0"/>
              <a:t>1994</a:t>
            </a:r>
            <a:r>
              <a:rPr lang="zh-CN" altLang="en-US" sz="4000" dirty="0"/>
              <a:t>年更名为</a:t>
            </a:r>
            <a:r>
              <a:rPr lang="en-US" altLang="zh-CN" sz="4000" dirty="0"/>
              <a:t>Java</a:t>
            </a:r>
            <a:r>
              <a:rPr lang="zh-CN" altLang="en-US" sz="4000" dirty="0"/>
              <a:t>。</a:t>
            </a:r>
            <a:r>
              <a:rPr lang="en-US" altLang="zh-CN" sz="4000" dirty="0"/>
              <a:t>1995</a:t>
            </a:r>
            <a:r>
              <a:rPr lang="zh-CN" altLang="en-US" sz="4000" dirty="0"/>
              <a:t>年</a:t>
            </a:r>
            <a:r>
              <a:rPr lang="en-US" altLang="zh-CN" sz="4000" dirty="0"/>
              <a:t>5</a:t>
            </a:r>
            <a:r>
              <a:rPr lang="zh-CN" altLang="en-US" sz="4000" dirty="0"/>
              <a:t>月正式发布。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9208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68" name="Pictur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735" y="6676848"/>
            <a:ext cx="5848865" cy="5848865"/>
          </a:xfrm>
          <a:prstGeom prst="rect">
            <a:avLst/>
          </a:prstGeom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3368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/>
              <a:t>JavaScript</a:t>
            </a:r>
            <a:endParaRPr lang="zh-CN" altLang="en-US" sz="6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809050" y="4773194"/>
            <a:ext cx="17060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/>
              <a:t>Javascript</a:t>
            </a:r>
            <a:r>
              <a:rPr lang="zh-CN" altLang="en-US" sz="4000" dirty="0"/>
              <a:t>：</a:t>
            </a:r>
            <a:r>
              <a:rPr lang="en-US" altLang="zh-CN" sz="4000" dirty="0"/>
              <a:t>Brendan </a:t>
            </a:r>
            <a:r>
              <a:rPr lang="en-US" altLang="zh-CN" sz="4000" dirty="0" err="1"/>
              <a:t>Eich</a:t>
            </a:r>
            <a:r>
              <a:rPr lang="zh-CN" altLang="en-US" sz="4000" dirty="0"/>
              <a:t>（布兰登</a:t>
            </a:r>
            <a:r>
              <a:rPr lang="en-US" altLang="zh-CN" sz="4000" dirty="0"/>
              <a:t>.</a:t>
            </a:r>
            <a:r>
              <a:rPr lang="zh-CN" altLang="en-US" sz="4000" dirty="0"/>
              <a:t>艾奇</a:t>
            </a:r>
            <a:r>
              <a:rPr lang="en-US" altLang="zh-CN" sz="4000" dirty="0"/>
              <a:t>)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  <a:p>
            <a:r>
              <a:rPr lang="zh-CN" altLang="en-US" sz="4000" dirty="0" smtClean="0"/>
              <a:t>艾</a:t>
            </a:r>
            <a:r>
              <a:rPr lang="zh-CN" altLang="en-US" sz="4000" dirty="0"/>
              <a:t>奇对</a:t>
            </a:r>
            <a:r>
              <a:rPr lang="en-US" altLang="zh-CN" sz="4000" dirty="0"/>
              <a:t>Java</a:t>
            </a:r>
            <a:r>
              <a:rPr lang="zh-CN" altLang="en-US" sz="4000" dirty="0"/>
              <a:t>一点兴趣也没有，为了应付公司安排的任务，他于</a:t>
            </a:r>
            <a:r>
              <a:rPr lang="en-US" altLang="zh-CN" sz="4000" dirty="0"/>
              <a:t>1995</a:t>
            </a:r>
            <a:r>
              <a:rPr lang="zh-CN" altLang="en-US" sz="4000" dirty="0"/>
              <a:t>年</a:t>
            </a:r>
            <a:r>
              <a:rPr lang="en-US" altLang="zh-CN" sz="4000" dirty="0"/>
              <a:t>5</a:t>
            </a:r>
            <a:r>
              <a:rPr lang="zh-CN" altLang="en-US" sz="4000" dirty="0"/>
              <a:t>月只用</a:t>
            </a:r>
            <a:r>
              <a:rPr lang="en-US" altLang="zh-CN" sz="4000" dirty="0"/>
              <a:t>10</a:t>
            </a:r>
            <a:r>
              <a:rPr lang="zh-CN" altLang="en-US" sz="4000" dirty="0"/>
              <a:t>天时间就把</a:t>
            </a:r>
            <a:r>
              <a:rPr lang="en-US" altLang="zh-CN" sz="4000" dirty="0" err="1"/>
              <a:t>Javascript</a:t>
            </a:r>
            <a:r>
              <a:rPr lang="zh-CN" altLang="en-US" sz="4000" dirty="0"/>
              <a:t>设计出来了。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4225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5777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2764567" y="4821806"/>
            <a:ext cx="1068106" cy="9790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4567" y="3251200"/>
            <a:ext cx="2436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err="1" smtClean="0"/>
              <a:t>Golang</a:t>
            </a:r>
            <a:endParaRPr lang="zh-CN" altLang="en-US" sz="60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773" y="5966135"/>
            <a:ext cx="12863352" cy="43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1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</TotalTime>
  <Words>344</Words>
  <Application>Microsoft Macintosh PowerPoint</Application>
  <PresentationFormat>自定义</PresentationFormat>
  <Paragraphs>29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Calibri</vt:lpstr>
      <vt:lpstr>DengXian</vt:lpstr>
      <vt:lpstr>SimHei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58</cp:revision>
  <dcterms:modified xsi:type="dcterms:W3CDTF">2019-03-25T14:30:28Z</dcterms:modified>
</cp:coreProperties>
</file>