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41" r:id="rId3"/>
    <p:sldId id="11088042" r:id="rId4"/>
    <p:sldId id="11088043" r:id="rId5"/>
    <p:sldId id="11088044" r:id="rId6"/>
    <p:sldId id="11088045" r:id="rId7"/>
    <p:sldId id="11088046" r:id="rId8"/>
    <p:sldId id="11088047" r:id="rId9"/>
    <p:sldId id="11088048" r:id="rId10"/>
    <p:sldId id="11088054" r:id="rId11"/>
    <p:sldId id="11088033" r:id="rId12"/>
    <p:sldId id="11088032" r:id="rId1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 smtClean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基础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语言的前世今生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的发展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51" y="4547821"/>
            <a:ext cx="16119499" cy="78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/>
              <a:t>QQ</a:t>
            </a:r>
            <a:r>
              <a:rPr kumimoji="1" lang="zh-CN" altLang="en-US" sz="4800" smtClean="0"/>
              <a:t>群</a:t>
            </a:r>
            <a:r>
              <a:rPr kumimoji="1" lang="en-US" altLang="zh-CN" sz="4800" smtClean="0"/>
              <a:t>(</a:t>
            </a:r>
            <a:r>
              <a:rPr kumimoji="1" lang="zh-CN" altLang="en-US" sz="4800" smtClean="0"/>
              <a:t>千锋</a:t>
            </a:r>
            <a:r>
              <a:rPr kumimoji="1" lang="en-US" altLang="zh-CN" sz="4800" smtClean="0"/>
              <a:t>Go</a:t>
            </a:r>
            <a:r>
              <a:rPr kumimoji="1" lang="zh-CN" altLang="en-US" sz="4800" dirty="0" smtClean="0"/>
              <a:t>学习营</a:t>
            </a:r>
            <a:r>
              <a:rPr kumimoji="1" lang="en-US" altLang="zh-CN" sz="4800" dirty="0" smtClean="0"/>
              <a:t>)</a:t>
            </a:r>
            <a:r>
              <a:rPr kumimoji="1" lang="zh-CN" altLang="en-US" sz="4800" dirty="0" smtClean="0"/>
              <a:t>：</a:t>
            </a:r>
            <a:r>
              <a:rPr kumimoji="1" lang="en-US" altLang="zh-CN" sz="4800" dirty="0" smtClean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的产生背景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为什么需要一个新的</a:t>
            </a:r>
            <a:r>
              <a:rPr lang="zh-CN" altLang="en-US" sz="4000" b="1" dirty="0" smtClean="0"/>
              <a:t>语言</a:t>
            </a:r>
            <a:endParaRPr lang="en-US" altLang="zh-CN" sz="4000" b="1" dirty="0" smtClean="0"/>
          </a:p>
          <a:p>
            <a:endParaRPr lang="en-US" altLang="zh-CN" sz="4000" b="1" dirty="0"/>
          </a:p>
          <a:p>
            <a:r>
              <a:rPr lang="zh-CN" altLang="en-US" sz="4000" dirty="0"/>
              <a:t>最近十年来，</a:t>
            </a:r>
            <a:r>
              <a:rPr lang="en-US" altLang="zh-CN" sz="4000" dirty="0"/>
              <a:t>C/C++</a:t>
            </a:r>
            <a:r>
              <a:rPr lang="zh-CN" altLang="en-US" sz="4000" dirty="0"/>
              <a:t>在计算领域没有很好得到发展，并没有新的系统编程语言出现。对开发程度和系统效率在很多情况下不能兼得。要么执行效率高，但低效的开发和编译，如</a:t>
            </a:r>
            <a:r>
              <a:rPr lang="en-US" altLang="zh-CN" sz="4000" dirty="0"/>
              <a:t>C++</a:t>
            </a:r>
            <a:r>
              <a:rPr lang="zh-CN" altLang="en-US" sz="4000" dirty="0"/>
              <a:t>；要么执行低效，但拥有有效的编译，如</a:t>
            </a:r>
            <a:r>
              <a:rPr lang="en-US" altLang="zh-CN" sz="4000" dirty="0"/>
              <a:t>.NET</a:t>
            </a:r>
            <a:r>
              <a:rPr lang="zh-CN" altLang="en-US" sz="4000" dirty="0"/>
              <a:t>、</a:t>
            </a:r>
            <a:r>
              <a:rPr lang="en-US" altLang="zh-CN" sz="4000" dirty="0"/>
              <a:t>Java</a:t>
            </a:r>
            <a:r>
              <a:rPr lang="zh-CN" altLang="en-US" sz="4000" dirty="0"/>
              <a:t>；所以需要一种拥有较高效的执行速度、编译速度和开发速度的编程语言，</a:t>
            </a:r>
            <a:r>
              <a:rPr lang="en-US" altLang="zh-CN" sz="4000" dirty="0"/>
              <a:t>Go</a:t>
            </a:r>
            <a:r>
              <a:rPr lang="zh-CN" altLang="en-US" sz="4000" dirty="0"/>
              <a:t>就横空出世了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922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768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谷歌</a:t>
            </a:r>
            <a:r>
              <a:rPr lang="zh-CN" altLang="en-US" sz="6000" b="1" dirty="0"/>
              <a:t>工程师的</a:t>
            </a:r>
            <a:r>
              <a:rPr lang="en-US" altLang="zh-CN" sz="6000" b="1" dirty="0"/>
              <a:t>20%</a:t>
            </a:r>
            <a:r>
              <a:rPr lang="zh-CN" altLang="en-US" sz="6000" b="1" dirty="0" smtClean="0"/>
              <a:t>时间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谷歌</a:t>
            </a:r>
            <a:r>
              <a:rPr lang="zh-CN" altLang="en-US" sz="4000" dirty="0"/>
              <a:t>的“</a:t>
            </a:r>
            <a:r>
              <a:rPr lang="en-US" altLang="zh-CN" sz="4000" dirty="0"/>
              <a:t>20%</a:t>
            </a:r>
            <a:r>
              <a:rPr lang="zh-CN" altLang="en-US" sz="4000" dirty="0"/>
              <a:t>时间”工作方式，允许工程师拿出</a:t>
            </a:r>
            <a:r>
              <a:rPr lang="en-US" altLang="zh-CN" sz="4000" dirty="0"/>
              <a:t>20%</a:t>
            </a:r>
            <a:r>
              <a:rPr lang="zh-CN" altLang="en-US" sz="4000" dirty="0"/>
              <a:t>的时间来研究自己喜欢的项目。语音服务</a:t>
            </a:r>
            <a:r>
              <a:rPr lang="en-US" altLang="zh-CN" sz="4000" dirty="0"/>
              <a:t>Google Now</a:t>
            </a:r>
            <a:r>
              <a:rPr lang="zh-CN" altLang="en-US" sz="4000" dirty="0"/>
              <a:t>、谷歌新闻</a:t>
            </a:r>
            <a:r>
              <a:rPr lang="en-US" altLang="zh-CN" sz="4000" dirty="0"/>
              <a:t>Google News</a:t>
            </a:r>
            <a:r>
              <a:rPr lang="zh-CN" altLang="en-US" sz="4000" dirty="0"/>
              <a:t>、谷歌地图</a:t>
            </a:r>
            <a:r>
              <a:rPr lang="en-US" altLang="zh-CN" sz="4000" dirty="0"/>
              <a:t>Google Map</a:t>
            </a:r>
            <a:r>
              <a:rPr lang="zh-CN" altLang="en-US" sz="4000" dirty="0"/>
              <a:t>上的交通信息等，全都是</a:t>
            </a:r>
            <a:r>
              <a:rPr lang="en-US" altLang="zh-CN" sz="4000" dirty="0"/>
              <a:t>20%</a:t>
            </a:r>
            <a:r>
              <a:rPr lang="zh-CN" altLang="en-US" sz="4000" dirty="0"/>
              <a:t>时间的产物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  <a:p>
            <a:r>
              <a:rPr lang="en-US" altLang="zh-CN" sz="4000" dirty="0"/>
              <a:t>Go</a:t>
            </a:r>
            <a:r>
              <a:rPr lang="zh-CN" altLang="en-US" sz="4000" dirty="0"/>
              <a:t>语言最开始也是</a:t>
            </a:r>
            <a:r>
              <a:rPr lang="en-US" altLang="zh-CN" sz="4000" dirty="0"/>
              <a:t>20%</a:t>
            </a:r>
            <a:r>
              <a:rPr lang="zh-CN" altLang="en-US" sz="4000" dirty="0"/>
              <a:t>时间的产物。</a:t>
            </a:r>
          </a:p>
        </p:txBody>
      </p:sp>
    </p:spTree>
    <p:extLst>
      <p:ext uri="{BB962C8B-B14F-4D97-AF65-F5344CB8AC3E}">
        <p14:creationId xmlns:p14="http://schemas.microsoft.com/office/powerpoint/2010/main" val="915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5705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Go</a:t>
            </a:r>
            <a:r>
              <a:rPr lang="zh-CN" altLang="en-US" sz="6000" b="1" dirty="0" smtClean="0"/>
              <a:t>语言的创始人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1" y="4773194"/>
            <a:ext cx="88561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l"/>
            </a:pPr>
            <a:r>
              <a:rPr lang="en-US" altLang="zh-CN" sz="4000" dirty="0" smtClean="0"/>
              <a:t>Rob </a:t>
            </a:r>
            <a:r>
              <a:rPr lang="en-US" altLang="zh-CN" sz="4000" dirty="0"/>
              <a:t>Pike</a:t>
            </a:r>
            <a:r>
              <a:rPr lang="zh-CN" altLang="en-US" sz="4000" dirty="0"/>
              <a:t>：曾是贝尔实验室的</a:t>
            </a:r>
            <a:r>
              <a:rPr lang="en-US" altLang="zh-CN" sz="4000" dirty="0"/>
              <a:t>Unix</a:t>
            </a:r>
            <a:r>
              <a:rPr lang="zh-CN" altLang="en-US" sz="4000" dirty="0"/>
              <a:t>团队，和</a:t>
            </a:r>
            <a:r>
              <a:rPr lang="en-US" altLang="zh-CN" sz="4000" dirty="0"/>
              <a:t>Plan 9</a:t>
            </a:r>
            <a:r>
              <a:rPr lang="zh-CN" altLang="en-US" sz="4000" dirty="0"/>
              <a:t>操作系统计划的成员。他与</a:t>
            </a:r>
            <a:r>
              <a:rPr lang="en-US" altLang="zh-CN" sz="4000" dirty="0"/>
              <a:t>Thompson</a:t>
            </a:r>
            <a:r>
              <a:rPr lang="zh-CN" altLang="en-US" sz="4000" dirty="0"/>
              <a:t>共事多年，并共创出广泛使用的</a:t>
            </a:r>
            <a:r>
              <a:rPr lang="en-US" altLang="zh-CN" sz="4000" dirty="0"/>
              <a:t>UTF-8 </a:t>
            </a:r>
            <a:r>
              <a:rPr lang="zh-CN" altLang="en-US" sz="4000" dirty="0"/>
              <a:t>字元编码。</a:t>
            </a:r>
          </a:p>
          <a:p>
            <a:pPr marL="571500" indent="-571500">
              <a:buFont typeface="Wingdings" charset="2"/>
              <a:buChar char="l"/>
            </a:pPr>
            <a:r>
              <a:rPr lang="en-US" altLang="zh-CN" sz="4000" dirty="0" smtClean="0"/>
              <a:t>Robert </a:t>
            </a:r>
            <a:r>
              <a:rPr lang="en-US" altLang="zh-CN" sz="4000" dirty="0" err="1"/>
              <a:t>Griesemer</a:t>
            </a:r>
            <a:r>
              <a:rPr lang="zh-CN" altLang="en-US" sz="4000" dirty="0"/>
              <a:t>：在开发</a:t>
            </a:r>
            <a:r>
              <a:rPr lang="en-US" altLang="zh-CN" sz="4000" dirty="0"/>
              <a:t>Go</a:t>
            </a:r>
            <a:r>
              <a:rPr lang="zh-CN" altLang="en-US" sz="4000" dirty="0"/>
              <a:t>之前是</a:t>
            </a:r>
            <a:r>
              <a:rPr lang="en-US" altLang="zh-CN" sz="4000" dirty="0"/>
              <a:t>Google V8</a:t>
            </a:r>
            <a:r>
              <a:rPr lang="zh-CN" altLang="en-US" sz="4000" dirty="0"/>
              <a:t>、</a:t>
            </a:r>
            <a:r>
              <a:rPr lang="en-US" altLang="zh-CN" sz="4000" dirty="0"/>
              <a:t>Chubby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HotSpot</a:t>
            </a:r>
            <a:r>
              <a:rPr lang="en-US" altLang="zh-CN" sz="4000" dirty="0"/>
              <a:t> JVM</a:t>
            </a:r>
            <a:r>
              <a:rPr lang="zh-CN" altLang="en-US" sz="4000" dirty="0"/>
              <a:t>的主要贡献者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pPr marL="571500" indent="-571500">
              <a:buFont typeface="Wingdings" charset="2"/>
              <a:buChar char="l"/>
            </a:pPr>
            <a:r>
              <a:rPr lang="en-US" altLang="zh-CN" sz="4000" dirty="0"/>
              <a:t>Ken Thompson</a:t>
            </a:r>
            <a:r>
              <a:rPr lang="zh-CN" altLang="en-US" sz="4000" dirty="0"/>
              <a:t>：主要是</a:t>
            </a:r>
            <a:r>
              <a:rPr lang="en-US" altLang="zh-CN" sz="4000" dirty="0"/>
              <a:t>B</a:t>
            </a:r>
            <a:r>
              <a:rPr lang="zh-CN" altLang="en-US" sz="4000" dirty="0"/>
              <a:t>语言、</a:t>
            </a:r>
            <a:r>
              <a:rPr lang="en-US" altLang="zh-CN" sz="4000" dirty="0"/>
              <a:t>C</a:t>
            </a:r>
            <a:r>
              <a:rPr lang="zh-CN" altLang="en-US" sz="4000" dirty="0"/>
              <a:t>语言的作者、</a:t>
            </a:r>
            <a:r>
              <a:rPr lang="en-US" altLang="zh-CN" sz="4000" dirty="0"/>
              <a:t>Unix</a:t>
            </a:r>
            <a:r>
              <a:rPr lang="zh-CN" altLang="en-US" sz="4000" dirty="0"/>
              <a:t>之父。</a:t>
            </a:r>
            <a:r>
              <a:rPr lang="en-US" altLang="zh-CN" sz="4000" dirty="0"/>
              <a:t>1983</a:t>
            </a:r>
            <a:r>
              <a:rPr lang="zh-CN" altLang="en-US" sz="4000" dirty="0"/>
              <a:t>年图灵奖和</a:t>
            </a:r>
            <a:r>
              <a:rPr lang="en-US" altLang="zh-CN" sz="4000" dirty="0"/>
              <a:t>1998</a:t>
            </a:r>
            <a:r>
              <a:rPr lang="zh-CN" altLang="en-US" sz="4000" dirty="0"/>
              <a:t>年美国国家技术奖得主。他与</a:t>
            </a:r>
            <a:r>
              <a:rPr lang="en-US" altLang="zh-CN" sz="4000" dirty="0"/>
              <a:t>Dennis Ritchie</a:t>
            </a:r>
            <a:r>
              <a:rPr lang="zh-CN" altLang="en-US" sz="4000" dirty="0"/>
              <a:t>是</a:t>
            </a:r>
            <a:r>
              <a:rPr lang="en-US" altLang="zh-CN" sz="4000" dirty="0"/>
              <a:t>Unix</a:t>
            </a:r>
            <a:r>
              <a:rPr lang="zh-CN" altLang="en-US" sz="4000" dirty="0"/>
              <a:t>的原创者</a:t>
            </a:r>
            <a:r>
              <a:rPr lang="zh-CN" altLang="en-US" sz="4000" dirty="0" smtClean="0"/>
              <a:t>。</a:t>
            </a:r>
            <a:endParaRPr lang="zh-CN" altLang="en-US" sz="4000" dirty="0"/>
          </a:p>
          <a:p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917" y="5311354"/>
            <a:ext cx="9236973" cy="68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的产生背景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1" y="4773194"/>
            <a:ext cx="885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的</a:t>
            </a:r>
            <a:r>
              <a:rPr lang="zh-CN" altLang="en-US" sz="4000" b="1" dirty="0" smtClean="0"/>
              <a:t>缔造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34" y="5800903"/>
            <a:ext cx="9236973" cy="58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的发展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42" y="4645386"/>
            <a:ext cx="13538382" cy="67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的发展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="1" dirty="0"/>
          </a:p>
          <a:p>
            <a:r>
              <a:rPr lang="zh-CN" altLang="en-US" sz="4000" b="1" dirty="0"/>
              <a:t>第二件事情是 </a:t>
            </a:r>
            <a:r>
              <a:rPr lang="en-US" altLang="zh-CN" sz="4000" b="1" dirty="0"/>
              <a:t>Russ Cox </a:t>
            </a:r>
            <a:r>
              <a:rPr lang="zh-CN" altLang="en-US" sz="4000" b="1" dirty="0"/>
              <a:t>在</a:t>
            </a:r>
            <a:r>
              <a:rPr lang="en-US" altLang="zh-CN" sz="4000" b="1" dirty="0"/>
              <a:t>2008</a:t>
            </a:r>
            <a:r>
              <a:rPr lang="zh-CN" altLang="en-US" sz="4000" b="1" dirty="0"/>
              <a:t>年带着他的语言设计天赋和编程技巧加入了刚成立不久的 </a:t>
            </a:r>
            <a:r>
              <a:rPr lang="en-US" altLang="zh-CN" sz="4000" b="1" dirty="0"/>
              <a:t>Go </a:t>
            </a:r>
            <a:r>
              <a:rPr lang="zh-CN" altLang="en-US" sz="4000" b="1" dirty="0"/>
              <a:t>团队。</a:t>
            </a:r>
          </a:p>
        </p:txBody>
      </p:sp>
    </p:spTree>
    <p:extLst>
      <p:ext uri="{BB962C8B-B14F-4D97-AF65-F5344CB8AC3E}">
        <p14:creationId xmlns:p14="http://schemas.microsoft.com/office/powerpoint/2010/main" val="6997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的发展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="1" dirty="0"/>
          </a:p>
          <a:p>
            <a:r>
              <a:rPr lang="zh-CN" altLang="en-US" sz="4000" b="1" dirty="0"/>
              <a:t>第三件事情是聘请了安全专家 </a:t>
            </a:r>
            <a:r>
              <a:rPr lang="en-US" altLang="zh-CN" sz="4000" b="1" dirty="0"/>
              <a:t>Adam Langley </a:t>
            </a:r>
            <a:r>
              <a:rPr lang="zh-CN" altLang="en-US" sz="4000" b="1" dirty="0"/>
              <a:t>帮助 </a:t>
            </a:r>
            <a:r>
              <a:rPr lang="en-US" altLang="zh-CN" sz="4000" b="1" dirty="0"/>
              <a:t>Go </a:t>
            </a:r>
            <a:r>
              <a:rPr lang="zh-CN" altLang="en-US" sz="4000" b="1" dirty="0"/>
              <a:t>走向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外面的世界。</a:t>
            </a:r>
          </a:p>
        </p:txBody>
      </p:sp>
    </p:spTree>
    <p:extLst>
      <p:ext uri="{BB962C8B-B14F-4D97-AF65-F5344CB8AC3E}">
        <p14:creationId xmlns:p14="http://schemas.microsoft.com/office/powerpoint/2010/main" val="8497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的发展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="1" dirty="0"/>
          </a:p>
          <a:p>
            <a:r>
              <a:rPr lang="zh-CN" altLang="en-US" sz="4000" b="1" dirty="0"/>
              <a:t>第四个事情就是一家叫做 </a:t>
            </a:r>
            <a:r>
              <a:rPr lang="en-US" altLang="zh-CN" sz="4000" b="1" dirty="0"/>
              <a:t>Docker </a:t>
            </a:r>
            <a:r>
              <a:rPr lang="zh-CN" altLang="en-US" sz="4000" b="1" dirty="0"/>
              <a:t>的公司</a:t>
            </a:r>
            <a:r>
              <a:rPr lang="zh-CN" altLang="en-US" sz="4000" b="1" dirty="0" smtClean="0"/>
              <a:t>。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377</Words>
  <Application>Microsoft Macintosh PowerPoint</Application>
  <PresentationFormat>自定义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SimHei</vt:lpstr>
      <vt:lpstr>Wingdings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55</cp:revision>
  <dcterms:modified xsi:type="dcterms:W3CDTF">2019-03-26T03:09:03Z</dcterms:modified>
</cp:coreProperties>
</file>