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9"/>
  </p:notesMasterIdLst>
  <p:sldIdLst>
    <p:sldId id="11088003" r:id="rId2"/>
    <p:sldId id="11088050" r:id="rId3"/>
    <p:sldId id="11088051" r:id="rId4"/>
    <p:sldId id="11088052" r:id="rId5"/>
    <p:sldId id="11088053" r:id="rId6"/>
    <p:sldId id="11088033" r:id="rId7"/>
    <p:sldId id="11088032" r:id="rId8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FF42D-5CEF-174B-AE5D-7DE40723A794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E963-C519-DE4F-B5A5-D44A78576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7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E963-C519-DE4F-B5A5-D44A78576E7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47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E963-C519-DE4F-B5A5-D44A78576E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58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E963-C519-DE4F-B5A5-D44A78576E7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8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E963-C519-DE4F-B5A5-D44A78576E7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9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E963-C519-DE4F-B5A5-D44A78576E7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E963-C519-DE4F-B5A5-D44A78576E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93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E963-C519-DE4F-B5A5-D44A78576E7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6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11.jpeg"/><Relationship Id="rId10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14.png"/><Relationship Id="rId10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6.jpe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9.jpe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 smtClean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基础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26209" y="9146329"/>
            <a:ext cx="4782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Go</a:t>
            </a:r>
            <a:r>
              <a:rPr lang="zh-CN" altLang="en-US" sz="4000" b="1" smtClean="0"/>
              <a:t>语言的</a:t>
            </a:r>
            <a:r>
              <a:rPr lang="en-US" altLang="zh-CN" sz="4000" b="1" smtClean="0"/>
              <a:t>logo</a:t>
            </a:r>
            <a:r>
              <a:rPr lang="zh-CN" altLang="en-US" sz="4000" b="1" dirty="0"/>
              <a:t>和版本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7719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语言的</a:t>
            </a:r>
            <a:r>
              <a:rPr lang="en-US" altLang="zh-CN" sz="6000" b="1" dirty="0" smtClean="0"/>
              <a:t>logo</a:t>
            </a:r>
            <a:endParaRPr lang="zh-CN" altLang="en-US" sz="6000" b="1" dirty="0"/>
          </a:p>
          <a:p>
            <a:endParaRPr lang="zh-CN" altLang="en-US" sz="6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20" y="5491372"/>
            <a:ext cx="12777977" cy="51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5705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</a:t>
            </a:r>
            <a:r>
              <a:rPr lang="zh-CN" altLang="en-US" sz="6000" b="1" dirty="0" smtClean="0"/>
              <a:t>的吉祥物</a:t>
            </a:r>
            <a:endParaRPr lang="zh-CN" altLang="en-US" sz="6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73" y="5823043"/>
            <a:ext cx="9249126" cy="5162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382" y="5823043"/>
            <a:ext cx="5957417" cy="44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44" y="4547820"/>
            <a:ext cx="13679156" cy="82673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11654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Go</a:t>
            </a:r>
            <a:r>
              <a:rPr lang="zh-CN" altLang="en-US" sz="6000" b="1" dirty="0" smtClean="0"/>
              <a:t>的官网    </a:t>
            </a:r>
            <a:r>
              <a:rPr lang="mr-IN" altLang="zh-CN" sz="6000" u="sng" dirty="0" err="1" smtClean="0"/>
              <a:t>https</a:t>
            </a:r>
            <a:r>
              <a:rPr lang="mr-IN" altLang="zh-CN" sz="6000" u="sng" dirty="0"/>
              <a:t>://</a:t>
            </a:r>
            <a:r>
              <a:rPr lang="mr-IN" altLang="zh-CN" sz="6000" u="sng" dirty="0" err="1" smtClean="0"/>
              <a:t>golang.google.cn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324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42" y="4547821"/>
            <a:ext cx="11740837" cy="82673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5705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Go</a:t>
            </a:r>
            <a:r>
              <a:rPr lang="zh-CN" altLang="en-US" sz="6000" b="1" dirty="0"/>
              <a:t>语言</a:t>
            </a:r>
            <a:r>
              <a:rPr lang="zh-CN" altLang="en-US" sz="6000" b="1" dirty="0" smtClean="0"/>
              <a:t>主要版本</a:t>
            </a:r>
            <a:endParaRPr lang="zh-CN" altLang="en-US" sz="6000" b="1" dirty="0"/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189" y="4904637"/>
            <a:ext cx="8956689" cy="519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/>
              <a:t>QQ</a:t>
            </a:r>
            <a:r>
              <a:rPr kumimoji="1" lang="zh-CN" altLang="en-US" sz="4800" smtClean="0"/>
              <a:t>群</a:t>
            </a:r>
            <a:r>
              <a:rPr kumimoji="1" lang="en-US" altLang="zh-CN" sz="4800" smtClean="0"/>
              <a:t>(</a:t>
            </a:r>
            <a:r>
              <a:rPr kumimoji="1" lang="zh-CN" altLang="en-US" sz="4800" smtClean="0"/>
              <a:t>千锋</a:t>
            </a:r>
            <a:r>
              <a:rPr kumimoji="1" lang="en-US" altLang="zh-CN" sz="4800" smtClean="0"/>
              <a:t>Go</a:t>
            </a:r>
            <a:r>
              <a:rPr kumimoji="1" lang="zh-CN" altLang="en-US" sz="4800" dirty="0" smtClean="0"/>
              <a:t>学习营</a:t>
            </a:r>
            <a:r>
              <a:rPr kumimoji="1" lang="en-US" altLang="zh-CN" sz="4800" dirty="0" smtClean="0"/>
              <a:t>)</a:t>
            </a:r>
            <a:r>
              <a:rPr kumimoji="1" lang="zh-CN" altLang="en-US" sz="4800" dirty="0" smtClean="0"/>
              <a:t>：</a:t>
            </a:r>
            <a:r>
              <a:rPr kumimoji="1" lang="en-US" altLang="zh-CN" sz="4800" dirty="0" smtClean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46</Words>
  <Application>Microsoft Macintosh PowerPoint</Application>
  <PresentationFormat>自定义</PresentationFormat>
  <Paragraphs>14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DengXian</vt:lpstr>
      <vt:lpstr>Mangal</vt:lpstr>
      <vt:lpstr>SimHei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2019-03-26T13:38:48Z</dcterms:modified>
</cp:coreProperties>
</file>