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50" r:id="rId3"/>
    <p:sldId id="11088051" r:id="rId4"/>
    <p:sldId id="11088052" r:id="rId5"/>
    <p:sldId id="11088054" r:id="rId6"/>
    <p:sldId id="11088055" r:id="rId7"/>
    <p:sldId id="11088056" r:id="rId8"/>
    <p:sldId id="11088057" r:id="rId9"/>
    <p:sldId id="11088058" r:id="rId10"/>
    <p:sldId id="11088059" r:id="rId11"/>
    <p:sldId id="11088033" r:id="rId12"/>
    <p:sldId id="11088032" r:id="rId1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12.jpe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 smtClean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基础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26209" y="9146329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Go</a:t>
            </a:r>
            <a:r>
              <a:rPr lang="zh-CN" altLang="en-US" sz="4000" b="1" dirty="0"/>
              <a:t>语言的核心特性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其他一些有趣的特性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09050" y="4773192"/>
            <a:ext cx="14706171" cy="6065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类型推导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接口</a:t>
            </a:r>
            <a:r>
              <a:rPr lang="en-US" altLang="zh-CN" sz="4000" dirty="0" smtClean="0"/>
              <a:t>interface</a:t>
            </a:r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4000" dirty="0"/>
              <a:t>defer</a:t>
            </a:r>
            <a:r>
              <a:rPr lang="zh-CN" altLang="en-US" sz="4000" dirty="0" smtClean="0"/>
              <a:t>机制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“</a:t>
            </a:r>
            <a:r>
              <a:rPr lang="zh-CN" altLang="en-US" sz="4000" dirty="0"/>
              <a:t>包”的</a:t>
            </a:r>
            <a:r>
              <a:rPr lang="zh-CN" altLang="en-US" sz="4000" dirty="0" smtClean="0"/>
              <a:t>概念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/>
              <a:t>交叉编译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385" y="2861126"/>
            <a:ext cx="8178800" cy="96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/>
              <a:t>QQ</a:t>
            </a:r>
            <a:r>
              <a:rPr kumimoji="1" lang="zh-CN" altLang="en-US" sz="4800" smtClean="0"/>
              <a:t>群</a:t>
            </a:r>
            <a:r>
              <a:rPr kumimoji="1" lang="en-US" altLang="zh-CN" sz="4800" smtClean="0"/>
              <a:t>(</a:t>
            </a:r>
            <a:r>
              <a:rPr kumimoji="1" lang="zh-CN" altLang="en-US" sz="4800" smtClean="0"/>
              <a:t>千锋</a:t>
            </a:r>
            <a:r>
              <a:rPr kumimoji="1" lang="en-US" altLang="zh-CN" sz="4800" smtClean="0"/>
              <a:t>Go</a:t>
            </a:r>
            <a:r>
              <a:rPr kumimoji="1" lang="zh-CN" altLang="en-US" sz="4800" dirty="0" smtClean="0"/>
              <a:t>学习营</a:t>
            </a:r>
            <a:r>
              <a:rPr kumimoji="1" lang="en-US" altLang="zh-CN" sz="4800" dirty="0" smtClean="0"/>
              <a:t>)</a:t>
            </a:r>
            <a:r>
              <a:rPr kumimoji="1" lang="zh-CN" altLang="en-US" sz="4800" dirty="0" smtClean="0"/>
              <a:t>：</a:t>
            </a:r>
            <a:r>
              <a:rPr kumimoji="1" lang="en-US" altLang="zh-CN" sz="4800" dirty="0" smtClean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/>
              <a:t>并发编程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1" y="4773193"/>
            <a:ext cx="1051591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4000" dirty="0"/>
              <a:t>Go</a:t>
            </a:r>
            <a:r>
              <a:rPr lang="zh-CN" altLang="en-US" sz="4000" dirty="0"/>
              <a:t>语言在并发编程方面比绝大多数语言要简洁不少，这一点是其最大亮点之一，也是其在未来进入高并发高性能场景的重要筹码</a:t>
            </a:r>
            <a:r>
              <a:rPr lang="zh-CN" altLang="en-US" sz="4000" dirty="0" smtClean="0"/>
              <a:t>。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4000" dirty="0" err="1" smtClean="0"/>
              <a:t>golang</a:t>
            </a:r>
            <a:r>
              <a:rPr lang="zh-CN" altLang="en-US" sz="4000" dirty="0"/>
              <a:t>的并发执行单元是一种称为</a:t>
            </a:r>
            <a:r>
              <a:rPr lang="en-US" altLang="zh-CN" sz="4000" dirty="0" err="1"/>
              <a:t>goroutine</a:t>
            </a:r>
            <a:r>
              <a:rPr lang="zh-CN" altLang="en-US" sz="4000" dirty="0"/>
              <a:t>的协程</a:t>
            </a:r>
            <a:endParaRPr lang="zh-CN" altLang="en-US" sz="4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758" y="5800903"/>
            <a:ext cx="7595223" cy="48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4641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内存回收</a:t>
            </a:r>
            <a:r>
              <a:rPr lang="en-US" altLang="zh-CN" sz="6000" b="1" dirty="0"/>
              <a:t>(GC)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6196749" cy="36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/>
              <a:t>内存自动回收，再也不需要开发人员管理</a:t>
            </a:r>
            <a:r>
              <a:rPr lang="zh-CN" altLang="en-US" sz="4000" dirty="0" smtClean="0"/>
              <a:t>内存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开发</a:t>
            </a:r>
            <a:r>
              <a:rPr lang="zh-CN" altLang="en-US" sz="4000" dirty="0"/>
              <a:t>人员专注业务实现，降低了心智</a:t>
            </a:r>
            <a:r>
              <a:rPr lang="zh-CN" altLang="en-US" sz="4000" dirty="0" smtClean="0"/>
              <a:t>负担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只</a:t>
            </a:r>
            <a:r>
              <a:rPr lang="zh-CN" altLang="en-US" sz="4000" dirty="0"/>
              <a:t>需要</a:t>
            </a:r>
            <a:r>
              <a:rPr lang="en-US" altLang="zh-CN" sz="4000" dirty="0"/>
              <a:t>new</a:t>
            </a:r>
            <a:r>
              <a:rPr lang="zh-CN" altLang="en-US" sz="4000" dirty="0"/>
              <a:t>分配内存，不需要释放</a:t>
            </a:r>
          </a:p>
        </p:txBody>
      </p:sp>
    </p:spTree>
    <p:extLst>
      <p:ext uri="{BB962C8B-B14F-4D97-AF65-F5344CB8AC3E}">
        <p14:creationId xmlns:p14="http://schemas.microsoft.com/office/powerpoint/2010/main" val="15307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内存分配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09050" y="4773194"/>
            <a:ext cx="161967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先分配</a:t>
            </a:r>
            <a:r>
              <a:rPr lang="zh-CN" altLang="en-US" sz="4000" dirty="0"/>
              <a:t>一块大内存</a:t>
            </a:r>
            <a:r>
              <a:rPr lang="zh-CN" altLang="en-US" sz="4000" dirty="0" smtClean="0"/>
              <a:t>区域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大</a:t>
            </a:r>
            <a:r>
              <a:rPr lang="zh-CN" altLang="en-US" sz="4000" dirty="0"/>
              <a:t>内存被切分成各个大小等级的块，放入不同的空闲</a:t>
            </a:r>
            <a:r>
              <a:rPr lang="en-US" altLang="zh-CN" sz="4000" dirty="0"/>
              <a:t>list</a:t>
            </a:r>
            <a:r>
              <a:rPr lang="zh-CN" altLang="en-US" sz="4000" dirty="0" smtClean="0"/>
              <a:t>中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对象</a:t>
            </a:r>
            <a:r>
              <a:rPr lang="zh-CN" altLang="en-US" sz="4000" dirty="0"/>
              <a:t>分配空间时从空闲</a:t>
            </a:r>
            <a:r>
              <a:rPr lang="en-US" altLang="zh-CN" sz="4000" dirty="0"/>
              <a:t>list</a:t>
            </a:r>
            <a:r>
              <a:rPr lang="zh-CN" altLang="en-US" sz="4000" dirty="0"/>
              <a:t>中取出大小合适的内存</a:t>
            </a:r>
            <a:r>
              <a:rPr lang="zh-CN" altLang="en-US" sz="4000" dirty="0" smtClean="0"/>
              <a:t>块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内存</a:t>
            </a:r>
            <a:r>
              <a:rPr lang="zh-CN" altLang="en-US" sz="4000" dirty="0"/>
              <a:t>回收时，会把不用的内存重放回空闲</a:t>
            </a:r>
            <a:r>
              <a:rPr lang="en-US" altLang="zh-CN" sz="4000" dirty="0" smtClean="0"/>
              <a:t>list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空闲</a:t>
            </a:r>
            <a:r>
              <a:rPr lang="zh-CN" altLang="en-US" sz="4000" dirty="0"/>
              <a:t>内存会按照一定策略合并，以减少碎片。</a:t>
            </a:r>
          </a:p>
        </p:txBody>
      </p:sp>
    </p:spTree>
    <p:extLst>
      <p:ext uri="{BB962C8B-B14F-4D97-AF65-F5344CB8AC3E}">
        <p14:creationId xmlns:p14="http://schemas.microsoft.com/office/powerpoint/2010/main" val="17324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编译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09050" y="4773194"/>
            <a:ext cx="16196749" cy="36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dirty="0"/>
              <a:t>目前</a:t>
            </a:r>
            <a:r>
              <a:rPr lang="en-US" altLang="zh-CN" sz="4000" dirty="0" err="1"/>
              <a:t>Golang</a:t>
            </a:r>
            <a:r>
              <a:rPr lang="zh-CN" altLang="en-US" sz="4000" dirty="0"/>
              <a:t>具有两种编译</a:t>
            </a:r>
            <a:r>
              <a:rPr lang="zh-CN" altLang="en-US" sz="4000" dirty="0" smtClean="0"/>
              <a:t>器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一</a:t>
            </a:r>
            <a:r>
              <a:rPr lang="zh-CN" altLang="en-US" sz="4000" dirty="0"/>
              <a:t>种是建立在</a:t>
            </a:r>
            <a:r>
              <a:rPr lang="en-US" altLang="zh-CN" sz="4000" dirty="0"/>
              <a:t>GCC</a:t>
            </a:r>
            <a:r>
              <a:rPr lang="zh-CN" altLang="en-US" sz="4000" dirty="0"/>
              <a:t>基础上的</a:t>
            </a:r>
            <a:r>
              <a:rPr lang="en-US" altLang="zh-CN" sz="4000" dirty="0" err="1" smtClean="0"/>
              <a:t>Gccgo</a:t>
            </a:r>
            <a:endParaRPr lang="en-US" altLang="zh-CN" sz="4000" dirty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另外</a:t>
            </a:r>
            <a:r>
              <a:rPr lang="zh-CN" altLang="en-US" sz="4000" dirty="0"/>
              <a:t>一种是分别针对</a:t>
            </a:r>
            <a:r>
              <a:rPr lang="en-US" altLang="zh-CN" sz="4000" dirty="0"/>
              <a:t>64</a:t>
            </a:r>
            <a:r>
              <a:rPr lang="zh-CN" altLang="en-US" sz="4000" dirty="0"/>
              <a:t>位</a:t>
            </a:r>
            <a:r>
              <a:rPr lang="en-US" altLang="zh-CN" sz="4000" dirty="0"/>
              <a:t>x64</a:t>
            </a:r>
            <a:r>
              <a:rPr lang="zh-CN" altLang="en-US" sz="4000" dirty="0"/>
              <a:t>和</a:t>
            </a:r>
            <a:r>
              <a:rPr lang="en-US" altLang="zh-CN" sz="4000" dirty="0"/>
              <a:t>32</a:t>
            </a:r>
            <a:r>
              <a:rPr lang="zh-CN" altLang="en-US" sz="4000" dirty="0"/>
              <a:t>位</a:t>
            </a:r>
            <a:r>
              <a:rPr lang="en-US" altLang="zh-CN" sz="4000" dirty="0"/>
              <a:t>x86</a:t>
            </a:r>
            <a:r>
              <a:rPr lang="zh-CN" altLang="en-US" sz="4000" dirty="0"/>
              <a:t>计算机的一套编译器</a:t>
            </a:r>
            <a:r>
              <a:rPr lang="en-US" altLang="zh-CN" sz="4000" dirty="0"/>
              <a:t>(6g</a:t>
            </a:r>
            <a:r>
              <a:rPr lang="zh-CN" altLang="en-US" sz="4000" dirty="0"/>
              <a:t>和</a:t>
            </a:r>
            <a:r>
              <a:rPr lang="en-US" altLang="zh-CN" sz="4000" dirty="0"/>
              <a:t>8g</a:t>
            </a:r>
            <a:r>
              <a:rPr lang="en-US" altLang="zh-CN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09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网络编程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09050" y="4773193"/>
            <a:ext cx="14970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4000" dirty="0" smtClean="0"/>
              <a:t>socket</a:t>
            </a:r>
            <a:r>
              <a:rPr lang="zh-CN" altLang="en-US" sz="4000" dirty="0"/>
              <a:t>用</a:t>
            </a:r>
            <a:r>
              <a:rPr lang="en-US" altLang="zh-CN" sz="4000" dirty="0" err="1"/>
              <a:t>net.Dial</a:t>
            </a:r>
            <a:r>
              <a:rPr lang="en-US" altLang="zh-CN" sz="4000" dirty="0"/>
              <a:t>(</a:t>
            </a:r>
            <a:r>
              <a:rPr lang="zh-CN" altLang="en-US" sz="4000" dirty="0"/>
              <a:t>基于</a:t>
            </a:r>
            <a:r>
              <a:rPr lang="en-US" altLang="zh-CN" sz="4000" dirty="0" err="1"/>
              <a:t>tcp</a:t>
            </a:r>
            <a:r>
              <a:rPr lang="en-US" altLang="zh-CN" sz="4000" dirty="0"/>
              <a:t>/</a:t>
            </a:r>
            <a:r>
              <a:rPr lang="en-US" altLang="zh-CN" sz="4000" dirty="0" err="1"/>
              <a:t>udp</a:t>
            </a:r>
            <a:r>
              <a:rPr lang="zh-CN" altLang="en-US" sz="4000" dirty="0"/>
              <a:t>，封装了传统的</a:t>
            </a:r>
            <a:r>
              <a:rPr lang="en-US" altLang="zh-CN" sz="4000" dirty="0"/>
              <a:t>connect</a:t>
            </a:r>
            <a:r>
              <a:rPr lang="zh-CN" altLang="en-US" sz="4000" dirty="0"/>
              <a:t>、</a:t>
            </a:r>
            <a:r>
              <a:rPr lang="en-US" altLang="zh-CN" sz="4000" dirty="0"/>
              <a:t>listen</a:t>
            </a:r>
            <a:r>
              <a:rPr lang="zh-CN" altLang="en-US" sz="4000" dirty="0"/>
              <a:t>、</a:t>
            </a:r>
            <a:r>
              <a:rPr lang="en-US" altLang="zh-CN" sz="4000" dirty="0"/>
              <a:t>accept</a:t>
            </a:r>
            <a:r>
              <a:rPr lang="zh-CN" altLang="en-US" sz="4000" dirty="0"/>
              <a:t>等接口</a:t>
            </a:r>
            <a:r>
              <a:rPr lang="en-US" altLang="zh-CN" sz="4000" dirty="0" smtClean="0"/>
              <a:t>)</a:t>
            </a:r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4000" dirty="0" smtClean="0"/>
              <a:t>http</a:t>
            </a:r>
            <a:r>
              <a:rPr lang="zh-CN" altLang="en-US" sz="4000" dirty="0"/>
              <a:t>用</a:t>
            </a:r>
            <a:r>
              <a:rPr lang="en-US" altLang="zh-CN" sz="4000" dirty="0" err="1"/>
              <a:t>http.Get</a:t>
            </a:r>
            <a:r>
              <a:rPr lang="en-US" altLang="zh-CN" sz="4000" dirty="0"/>
              <a:t>/Post</a:t>
            </a:r>
            <a:r>
              <a:rPr lang="en-US" altLang="zh-CN" sz="4000" dirty="0" smtClean="0"/>
              <a:t>()</a:t>
            </a:r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4000" dirty="0" err="1" smtClean="0"/>
              <a:t>rpc</a:t>
            </a:r>
            <a:r>
              <a:rPr lang="zh-CN" altLang="en-US" sz="4000" dirty="0"/>
              <a:t>用</a:t>
            </a:r>
            <a:r>
              <a:rPr lang="en-US" altLang="zh-CN" sz="4000" dirty="0" err="1"/>
              <a:t>client.Call</a:t>
            </a:r>
            <a:r>
              <a:rPr lang="en-US" altLang="zh-CN" sz="4000" dirty="0"/>
              <a:t>('</a:t>
            </a:r>
            <a:r>
              <a:rPr lang="en-US" altLang="zh-CN" sz="4000" dirty="0" err="1"/>
              <a:t>class_name.method_name</a:t>
            </a:r>
            <a:r>
              <a:rPr lang="en-US" altLang="zh-CN" sz="4000" dirty="0"/>
              <a:t>', </a:t>
            </a:r>
            <a:r>
              <a:rPr lang="en-US" altLang="zh-CN" sz="4000" dirty="0" err="1"/>
              <a:t>args</a:t>
            </a:r>
            <a:r>
              <a:rPr lang="en-US" altLang="zh-CN" sz="4000" dirty="0"/>
              <a:t>, &amp;reply</a:t>
            </a:r>
            <a:r>
              <a:rPr lang="en-US" altLang="zh-CN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24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函数多返回值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09050" y="4773193"/>
            <a:ext cx="14970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允许</a:t>
            </a:r>
            <a:r>
              <a:rPr lang="zh-CN" altLang="en-US" sz="4000" dirty="0"/>
              <a:t>函数返回多个值，在某些场景下，可以有效的简化编程。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4000" dirty="0"/>
              <a:t>GO</a:t>
            </a:r>
            <a:r>
              <a:rPr lang="zh-CN" altLang="en-US" sz="4000" dirty="0"/>
              <a:t>语言推荐的编程风格，是函数返回的最后一个参数为</a:t>
            </a:r>
            <a:r>
              <a:rPr lang="en-US" altLang="zh-CN" sz="4000" dirty="0"/>
              <a:t>error</a:t>
            </a:r>
            <a:r>
              <a:rPr lang="zh-CN" altLang="en-US" sz="4000" dirty="0"/>
              <a:t>类型（只要逻辑体中可能出现异常），这样，在语言级别支持多返回值，就很有必要</a:t>
            </a:r>
            <a:r>
              <a:rPr lang="zh-CN" altLang="en-US" sz="4000" dirty="0" smtClean="0"/>
              <a:t>了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7735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语言交互性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09050" y="4773193"/>
            <a:ext cx="14970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zh-CN" altLang="en-US" sz="4000" dirty="0" smtClean="0"/>
              <a:t>语言</a:t>
            </a:r>
            <a:r>
              <a:rPr lang="zh-CN" altLang="en-US" sz="4000" dirty="0"/>
              <a:t>交互性指的是本语言是否能和其他语言交互，比如可以调用其他语言编译的库。</a:t>
            </a:r>
            <a:endParaRPr lang="en-US" altLang="zh-CN" sz="4000" dirty="0" smtClean="0"/>
          </a:p>
          <a:p>
            <a:pPr marL="571500" indent="-571500">
              <a:lnSpc>
                <a:spcPct val="200000"/>
              </a:lnSpc>
              <a:buFont typeface="Wingdings" charset="2"/>
              <a:buChar char="l"/>
            </a:pPr>
            <a:r>
              <a:rPr lang="en-US" altLang="zh-CN" sz="4000" dirty="0" smtClean="0"/>
              <a:t>Go</a:t>
            </a:r>
            <a:r>
              <a:rPr lang="zh-CN" altLang="en-US" sz="4000" dirty="0" smtClean="0"/>
              <a:t>可以</a:t>
            </a:r>
            <a:r>
              <a:rPr lang="zh-CN" altLang="en-US" sz="4000" dirty="0"/>
              <a:t>和</a:t>
            </a:r>
            <a:r>
              <a:rPr lang="en-US" altLang="zh-CN" sz="4000" dirty="0"/>
              <a:t>C</a:t>
            </a:r>
            <a:r>
              <a:rPr lang="zh-CN" altLang="en-US" sz="4000" dirty="0"/>
              <a:t>程序</a:t>
            </a:r>
            <a:r>
              <a:rPr lang="zh-CN" altLang="en-US" sz="4000" dirty="0" smtClean="0"/>
              <a:t>交互。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7218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64567" y="325120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异常处理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09050" y="4773192"/>
            <a:ext cx="147061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</a:t>
            </a:r>
            <a:r>
              <a:rPr lang="zh-CN" altLang="en-US" sz="4000" dirty="0"/>
              <a:t>个重要关键字</a:t>
            </a:r>
            <a:r>
              <a:rPr lang="en-US" altLang="zh-CN" sz="4000" dirty="0"/>
              <a:t>defer</a:t>
            </a:r>
            <a:r>
              <a:rPr lang="zh-CN" altLang="en-US" sz="4000" dirty="0"/>
              <a:t>、</a:t>
            </a:r>
            <a:r>
              <a:rPr lang="en-US" altLang="zh-CN" sz="4000" dirty="0"/>
              <a:t>panic</a:t>
            </a:r>
            <a:r>
              <a:rPr lang="zh-CN" altLang="en-US" sz="4000" dirty="0"/>
              <a:t>、</a:t>
            </a:r>
            <a:r>
              <a:rPr lang="en-US" altLang="zh-CN" sz="4000" dirty="0" smtClean="0"/>
              <a:t>recover</a:t>
            </a:r>
          </a:p>
          <a:p>
            <a:endParaRPr lang="en-US" altLang="zh-CN" sz="4000" dirty="0"/>
          </a:p>
          <a:p>
            <a:pPr marL="571500" indent="-571500">
              <a:buFont typeface="Wingdings" charset="2"/>
              <a:buChar char="l"/>
            </a:pPr>
            <a:r>
              <a:rPr lang="en-US" altLang="zh-CN" sz="4000" dirty="0"/>
              <a:t>defer</a:t>
            </a:r>
            <a:r>
              <a:rPr lang="zh-CN" altLang="en-US" sz="4000" dirty="0"/>
              <a:t>是函数结束后执行，呈先进后出</a:t>
            </a:r>
            <a:r>
              <a:rPr lang="zh-CN" altLang="en-US" sz="4000" dirty="0" smtClean="0"/>
              <a:t>；</a:t>
            </a:r>
            <a:endParaRPr lang="en-US" altLang="zh-CN" sz="4000" dirty="0" smtClean="0"/>
          </a:p>
          <a:p>
            <a:endParaRPr lang="en-US" altLang="zh-CN" sz="4000" dirty="0"/>
          </a:p>
          <a:p>
            <a:pPr marL="571500" indent="-571500">
              <a:buFont typeface="Wingdings" charset="2"/>
              <a:buChar char="l"/>
            </a:pPr>
            <a:r>
              <a:rPr lang="en-US" altLang="zh-CN" sz="4000" dirty="0" smtClean="0"/>
              <a:t>panic</a:t>
            </a:r>
            <a:r>
              <a:rPr lang="zh-CN" altLang="en-US" sz="4000" dirty="0"/>
              <a:t>是程序出现无法修复的错误时使用，但会让</a:t>
            </a:r>
            <a:r>
              <a:rPr lang="en-US" altLang="zh-CN" sz="4000" dirty="0"/>
              <a:t>defer</a:t>
            </a:r>
            <a:r>
              <a:rPr lang="zh-CN" altLang="en-US" sz="4000" dirty="0"/>
              <a:t>执行完</a:t>
            </a:r>
            <a:r>
              <a:rPr lang="zh-CN" altLang="en-US" sz="4000" dirty="0" smtClean="0"/>
              <a:t>；</a:t>
            </a:r>
            <a:endParaRPr lang="en-US" altLang="zh-CN" sz="4000" dirty="0" smtClean="0"/>
          </a:p>
          <a:p>
            <a:endParaRPr lang="zh-CN" altLang="en-US" sz="4000" dirty="0"/>
          </a:p>
          <a:p>
            <a:pPr marL="571500" indent="-571500">
              <a:buFont typeface="Wingdings" charset="2"/>
              <a:buChar char="l"/>
            </a:pPr>
            <a:r>
              <a:rPr lang="en-US" altLang="zh-CN" sz="4000" dirty="0"/>
              <a:t>recover</a:t>
            </a:r>
            <a:r>
              <a:rPr lang="zh-CN" altLang="en-US" sz="4000" dirty="0"/>
              <a:t>会修复错误，不至于程序终止。当不确定函数不会出错时使用</a:t>
            </a:r>
            <a:r>
              <a:rPr lang="en-US" altLang="zh-CN" sz="4000" dirty="0" err="1" smtClean="0"/>
              <a:t>defer+recover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7670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430</Words>
  <Application>Microsoft Macintosh PowerPoint</Application>
  <PresentationFormat>自定义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SimHei</vt:lpstr>
      <vt:lpstr>Wingdings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70</cp:revision>
  <dcterms:modified xsi:type="dcterms:W3CDTF">2019-03-27T08:54:11Z</dcterms:modified>
</cp:coreProperties>
</file>