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50" r:id="rId3"/>
    <p:sldId id="11088054" r:id="rId4"/>
    <p:sldId id="11088055" r:id="rId5"/>
    <p:sldId id="11088056" r:id="rId6"/>
    <p:sldId id="11088057" r:id="rId7"/>
    <p:sldId id="11088061" r:id="rId8"/>
    <p:sldId id="11088058" r:id="rId9"/>
    <p:sldId id="11088059" r:id="rId10"/>
    <p:sldId id="11088060" r:id="rId11"/>
    <p:sldId id="11088062" r:id="rId12"/>
    <p:sldId id="11088033" r:id="rId13"/>
    <p:sldId id="11088032" r:id="rId1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31155" y="9184316"/>
            <a:ext cx="7455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Go</a:t>
            </a:r>
            <a:r>
              <a:rPr lang="zh-CN" altLang="en-US" sz="4000" b="1" dirty="0"/>
              <a:t>语言的优势和其他语言的对比</a:t>
            </a:r>
          </a:p>
          <a:p>
            <a:endParaRPr lang="zh-CN" alt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对比其他语言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1F830-B797-6E42-B810-588874C829D4}"/>
              </a:ext>
            </a:extLst>
          </p:cNvPr>
          <p:cNvSpPr txBox="1"/>
          <p:nvPr/>
        </p:nvSpPr>
        <p:spPr>
          <a:xfrm>
            <a:off x="4809050" y="4773194"/>
            <a:ext cx="16196749" cy="668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：作为编程语言中的大腕。具有最大的知名度和用户群。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r>
              <a:rPr lang="en-US" altLang="zh-CN" sz="4000" dirty="0"/>
              <a:t>C#</a:t>
            </a:r>
            <a:r>
              <a:rPr lang="zh-CN" altLang="en-US" sz="4000" dirty="0"/>
              <a:t>：执行速度快（</a:t>
            </a:r>
            <a:r>
              <a:rPr lang="en-US" altLang="zh-CN" sz="4000" dirty="0"/>
              <a:t>4.28</a:t>
            </a:r>
            <a:r>
              <a:rPr lang="zh-CN" altLang="en-US" sz="4000" dirty="0"/>
              <a:t>），学习难度适中，开发速度适中。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r>
              <a:rPr lang="en-US" altLang="zh-CN" sz="4000" dirty="0"/>
              <a:t>C/C++</a:t>
            </a:r>
            <a:r>
              <a:rPr lang="zh-CN" altLang="en-US" sz="4000"/>
              <a:t>：执行</a:t>
            </a:r>
            <a:r>
              <a:rPr lang="zh-CN" altLang="en-US" sz="4000" dirty="0"/>
              <a:t>速度最快无人</a:t>
            </a:r>
            <a:r>
              <a:rPr lang="zh-CN" altLang="en-US" sz="4000"/>
              <a:t>能及，但是</a:t>
            </a:r>
            <a:r>
              <a:rPr lang="zh-CN" altLang="en-US" sz="4000" dirty="0"/>
              <a:t>写起来最为复杂，开发难度也很大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r>
              <a:rPr lang="en-US" altLang="zh-CN" sz="4000" dirty="0"/>
              <a:t>JavaScript</a:t>
            </a:r>
            <a:r>
              <a:rPr lang="zh-CN" altLang="en-US" sz="4000" dirty="0"/>
              <a:t>：前端处理能力是其它语言无法比拟。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r>
              <a:rPr lang="en-US" altLang="zh-CN" sz="4000" dirty="0"/>
              <a:t>Scala</a:t>
            </a:r>
            <a:r>
              <a:rPr lang="zh-CN" altLang="en-US" sz="4000" dirty="0"/>
              <a:t>：编译语言，比</a:t>
            </a:r>
            <a:r>
              <a:rPr lang="en-US" altLang="zh-CN" sz="4000" dirty="0"/>
              <a:t>python</a:t>
            </a:r>
            <a:r>
              <a:rPr lang="zh-CN" altLang="en-US" sz="4000" dirty="0"/>
              <a:t>快十倍，和</a:t>
            </a:r>
            <a:r>
              <a:rPr lang="en-US" altLang="zh-CN" sz="4000" dirty="0"/>
              <a:t>java</a:t>
            </a:r>
            <a:r>
              <a:rPr lang="zh-CN" altLang="en-US" sz="4000" dirty="0"/>
              <a:t>差不多，但是学习进度慢。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r>
              <a:rPr lang="en-US" altLang="zh-CN" sz="4000" dirty="0"/>
              <a:t>Python</a:t>
            </a:r>
            <a:r>
              <a:rPr lang="zh-CN" altLang="en-US" sz="4000" dirty="0"/>
              <a:t>：速度最慢（</a:t>
            </a:r>
            <a:r>
              <a:rPr lang="en-US" altLang="zh-CN" sz="4000" dirty="0"/>
              <a:t>258s</a:t>
            </a:r>
            <a:r>
              <a:rPr lang="zh-CN" altLang="en-US" sz="4000" dirty="0"/>
              <a:t>），代码简洁、学习进度短，开发速度快。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0699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对比其他语言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865C75-1272-494B-9BB1-73B86DCD64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4" y="4547821"/>
            <a:ext cx="13772530" cy="73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0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5705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语言设计初衷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619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为了解决当时</a:t>
            </a:r>
            <a:r>
              <a:rPr lang="en-US" altLang="zh-CN" sz="4000" dirty="0"/>
              <a:t>Google</a:t>
            </a:r>
            <a:r>
              <a:rPr lang="zh-CN" altLang="en-US" sz="4000" dirty="0"/>
              <a:t>开发遇到的问题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9046B-7781-7A43-88C2-741AFC602F70}"/>
              </a:ext>
            </a:extLst>
          </p:cNvPr>
          <p:cNvSpPr txBox="1"/>
          <p:nvPr/>
        </p:nvSpPr>
        <p:spPr>
          <a:xfrm>
            <a:off x="4809050" y="5664345"/>
            <a:ext cx="10571805" cy="672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编译慢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大量的</a:t>
            </a:r>
            <a:r>
              <a:rPr lang="en-US" altLang="zh-CN" sz="4000" dirty="0"/>
              <a:t>C++</a:t>
            </a:r>
            <a:r>
              <a:rPr lang="zh-CN" altLang="en-US" sz="4000" dirty="0"/>
              <a:t>代码，同时又引入了</a:t>
            </a:r>
            <a:r>
              <a:rPr lang="en-US" altLang="zh-CN" sz="4000" dirty="0"/>
              <a:t>Java</a:t>
            </a:r>
            <a:r>
              <a:rPr lang="zh-CN" altLang="en-US" sz="4000" dirty="0"/>
              <a:t>和</a:t>
            </a:r>
            <a:r>
              <a:rPr lang="en-US" altLang="zh-CN" sz="4000" dirty="0"/>
              <a:t>Python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更新的花费越来越长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分布式的编译系统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数百万的服务器</a:t>
            </a:r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语言的特色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9046B-7781-7A43-88C2-741AFC602F70}"/>
              </a:ext>
            </a:extLst>
          </p:cNvPr>
          <p:cNvSpPr txBox="1"/>
          <p:nvPr/>
        </p:nvSpPr>
        <p:spPr>
          <a:xfrm>
            <a:off x="4809051" y="4337323"/>
            <a:ext cx="6861430" cy="7955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高效的并发编程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内存回收</a:t>
            </a:r>
            <a:r>
              <a:rPr lang="en-US" altLang="zh-CN" sz="4000" dirty="0"/>
              <a:t>(GC)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编译速度快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函数多返回值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语言交互性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4000" dirty="0"/>
              <a:t>没有异常处理</a:t>
            </a:r>
            <a:r>
              <a:rPr lang="en-US" altLang="zh-CN" sz="4000" dirty="0"/>
              <a:t>(Error is value)</a:t>
            </a:r>
            <a:endParaRPr lang="zh-CN" altLang="en-US" sz="4000" dirty="0"/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45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语言的优势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1F830-B797-6E42-B810-588874C829D4}"/>
              </a:ext>
            </a:extLst>
          </p:cNvPr>
          <p:cNvSpPr txBox="1"/>
          <p:nvPr/>
        </p:nvSpPr>
        <p:spPr>
          <a:xfrm>
            <a:off x="4809050" y="4773194"/>
            <a:ext cx="1619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学习曲线容易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39B56E-F59E-A743-A87A-0D89FBA40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8" y="5359081"/>
            <a:ext cx="10025016" cy="68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语言的优势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1F830-B797-6E42-B810-588874C829D4}"/>
              </a:ext>
            </a:extLst>
          </p:cNvPr>
          <p:cNvSpPr txBox="1"/>
          <p:nvPr/>
        </p:nvSpPr>
        <p:spPr>
          <a:xfrm>
            <a:off x="4809050" y="4773194"/>
            <a:ext cx="1619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效率：快速的编译时间，开发效率和运行效率高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E37DC9-4CDE-6547-9EE4-C9FEC5587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28" y="5696838"/>
            <a:ext cx="11022274" cy="66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语言的优势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1F830-B797-6E42-B810-588874C829D4}"/>
              </a:ext>
            </a:extLst>
          </p:cNvPr>
          <p:cNvSpPr txBox="1"/>
          <p:nvPr/>
        </p:nvSpPr>
        <p:spPr>
          <a:xfrm>
            <a:off x="4809050" y="4773194"/>
            <a:ext cx="1619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出身名门、血统纯正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1095A0-2152-924B-8322-CD263C6BD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14" y="5434914"/>
            <a:ext cx="11777102" cy="66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语言的优势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1F830-B797-6E42-B810-588874C829D4}"/>
              </a:ext>
            </a:extLst>
          </p:cNvPr>
          <p:cNvSpPr txBox="1"/>
          <p:nvPr/>
        </p:nvSpPr>
        <p:spPr>
          <a:xfrm>
            <a:off x="4809050" y="4773194"/>
            <a:ext cx="1619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并行和异步编程几乎无痛点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A74EBA-57EF-754E-92D9-2D9AD59129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24" y="5926859"/>
            <a:ext cx="11372302" cy="68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语言的优势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1F830-B797-6E42-B810-588874C829D4}"/>
              </a:ext>
            </a:extLst>
          </p:cNvPr>
          <p:cNvSpPr txBox="1"/>
          <p:nvPr/>
        </p:nvSpPr>
        <p:spPr>
          <a:xfrm>
            <a:off x="4809050" y="4773194"/>
            <a:ext cx="16196749" cy="484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/>
              <a:t>自由高效：组合的思想、无侵入式的接口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r>
              <a:rPr lang="zh-CN" altLang="en-US" sz="4000" dirty="0"/>
              <a:t>强大的标准库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r>
              <a:rPr lang="zh-CN" altLang="en-US" sz="4000" dirty="0"/>
              <a:t>部署方便：二进制文件，</a:t>
            </a:r>
            <a:r>
              <a:rPr lang="en-US" altLang="zh-CN" sz="4000" dirty="0"/>
              <a:t>Copy</a:t>
            </a:r>
            <a:r>
              <a:rPr lang="zh-CN" altLang="en-US" sz="4000" dirty="0"/>
              <a:t>部署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r>
              <a:rPr lang="zh-CN" altLang="en-US" sz="4000" dirty="0"/>
              <a:t>稳定性</a:t>
            </a:r>
          </a:p>
        </p:txBody>
      </p:sp>
    </p:spTree>
    <p:extLst>
      <p:ext uri="{BB962C8B-B14F-4D97-AF65-F5344CB8AC3E}">
        <p14:creationId xmlns:p14="http://schemas.microsoft.com/office/powerpoint/2010/main" val="417102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对比其他语言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88C52-1C46-CC4E-B947-E768EFBF7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23" y="4439185"/>
            <a:ext cx="7963132" cy="80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9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285</Words>
  <Application>Microsoft Macintosh PowerPoint</Application>
  <PresentationFormat>自定义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SimHei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76</cp:revision>
  <dcterms:modified xsi:type="dcterms:W3CDTF">2019-04-01T15:14:47Z</dcterms:modified>
</cp:coreProperties>
</file>