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5"/>
  </p:notes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9D5EE-9723-8049-A379-6ACCCF074F14}" type="datetimeFigureOut">
              <a:rPr kumimoji="1" lang="zh-CN" altLang="en-US" smtClean="0"/>
              <a:t>2019/4/4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ACFAF-9D0B-1E43-9067-8BE86E01F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17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455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86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ACFAF-9D0B-1E43-9067-8BE86E01F6F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13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26209" y="9146329"/>
            <a:ext cx="4378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Go</a:t>
            </a:r>
            <a:r>
              <a:rPr lang="zh-CN" altLang="en-US" sz="4000" b="1" dirty="0"/>
              <a:t>语言的环境搭建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5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22</Words>
  <Application>Microsoft Macintosh PowerPoint</Application>
  <PresentationFormat>自定义</PresentationFormat>
  <Paragraphs>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80</cp:revision>
  <dcterms:modified xsi:type="dcterms:W3CDTF">2019-04-04T07:49:07Z</dcterms:modified>
</cp:coreProperties>
</file>