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269162" y="9146329"/>
            <a:ext cx="5165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第一个程序</a:t>
            </a:r>
            <a:r>
              <a:rPr lang="en-US" altLang="zh-CN" sz="4000" b="1" dirty="0"/>
              <a:t>HelloWorld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18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57</cp:revision>
  <dcterms:modified xsi:type="dcterms:W3CDTF">2019-04-08T08:10:20Z</dcterms:modified>
</cp:coreProperties>
</file>