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60087" y="9146329"/>
            <a:ext cx="6006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Go</a:t>
            </a:r>
            <a:r>
              <a:rPr lang="zh-CN" altLang="en-US" sz="4000" b="1" dirty="0"/>
              <a:t>的执行原理以及</a:t>
            </a:r>
            <a:r>
              <a:rPr lang="en-US" altLang="zh-CN" sz="4000" b="1" dirty="0"/>
              <a:t>Go</a:t>
            </a:r>
            <a:r>
              <a:rPr lang="zh-CN" altLang="en-US" sz="4000" b="1" dirty="0"/>
              <a:t>命令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21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59</cp:revision>
  <dcterms:modified xsi:type="dcterms:W3CDTF">2019-04-17T01:19:30Z</dcterms:modified>
</cp:coreProperties>
</file>