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388444" y="912918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编码规范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16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58</cp:revision>
  <dcterms:modified xsi:type="dcterms:W3CDTF">2019-04-19T09:01:16Z</dcterms:modified>
</cp:coreProperties>
</file>