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514922" y="9146329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变量的概念和使用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19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58</cp:revision>
  <dcterms:modified xsi:type="dcterms:W3CDTF">2019-04-21T10:27:12Z</dcterms:modified>
</cp:coreProperties>
</file>