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89000" y="9129188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变量的内存分析和注意事项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21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2019-04-22T02:19:00Z</dcterms:modified>
</cp:coreProperties>
</file>