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84363" y="9146329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/>
              <a:t>常量的</a:t>
            </a:r>
            <a:r>
              <a:rPr lang="zh-CN" altLang="en-US" sz="4000" b="1" dirty="0"/>
              <a:t>使用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18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58</cp:revision>
  <dcterms:modified xsi:type="dcterms:W3CDTF">2019-04-19T09:07:38Z</dcterms:modified>
</cp:coreProperties>
</file>