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745481" y="9146329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基本数据类型之间的转换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20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62</cp:revision>
  <dcterms:modified xsi:type="dcterms:W3CDTF">2019-04-22T07:23:30Z</dcterms:modified>
</cp:coreProperties>
</file>