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算术运算符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60</cp:revision>
  <dcterms:modified xsi:type="dcterms:W3CDTF">2019-04-28T01:38:43Z</dcterms:modified>
</cp:coreProperties>
</file>