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442152" y="9129188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键盘输入和打印输出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19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60</cp:revision>
  <dcterms:modified xsi:type="dcterms:W3CDTF">2019-04-28T09:45:00Z</dcterms:modified>
</cp:coreProperties>
</file>