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2722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If</a:t>
            </a:r>
            <a:r>
              <a:rPr lang="en-US" altLang="zh-CN" sz="4000" b="1"/>
              <a:t>…else</a:t>
            </a:r>
            <a:r>
              <a:rPr lang="zh-CN" altLang="en-US" sz="4000" b="1"/>
              <a:t>语句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18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2019-05-06T13:06:17Z</dcterms:modified>
</cp:coreProperties>
</file>