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25045" y="9129188"/>
            <a:ext cx="6668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switch</a:t>
            </a:r>
            <a:r>
              <a:rPr lang="zh-CN" altLang="en-US" sz="4000" b="1" dirty="0"/>
              <a:t>中的</a:t>
            </a:r>
            <a:r>
              <a:rPr lang="en-US" altLang="zh-CN" sz="4000" b="1" dirty="0"/>
              <a:t>break</a:t>
            </a:r>
            <a:r>
              <a:rPr lang="zh-CN" altLang="en-US" sz="4000" b="1" dirty="0"/>
              <a:t>和</a:t>
            </a:r>
            <a:r>
              <a:rPr lang="en-US" altLang="zh-CN" sz="4000" b="1" dirty="0" err="1"/>
              <a:t>fallthrough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20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2019-05-10T01:03:20Z</dcterms:modified>
</cp:coreProperties>
</file>