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3781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/>
              <a:t>break</a:t>
            </a:r>
            <a:r>
              <a:rPr lang="zh-CN" altLang="en-US" sz="4000" b="1" dirty="0"/>
              <a:t>和</a:t>
            </a:r>
            <a:r>
              <a:rPr lang="en-US" altLang="zh-CN" sz="4000" b="1" dirty="0"/>
              <a:t>continue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17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2019-05-10T08:17:17Z</dcterms:modified>
</cp:coreProperties>
</file>