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213570" y="9129188"/>
            <a:ext cx="5221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for</a:t>
            </a:r>
            <a:r>
              <a:rPr lang="zh-CN" altLang="en-US" sz="4000" b="1" dirty="0"/>
              <a:t>循环练习题</a:t>
            </a:r>
            <a:r>
              <a:rPr lang="en-US" altLang="zh-CN" sz="4000" b="1" dirty="0"/>
              <a:t>(</a:t>
            </a:r>
            <a:r>
              <a:rPr lang="zh-CN" altLang="en-US" sz="4000" b="1" dirty="0"/>
              <a:t>求素数</a:t>
            </a:r>
            <a:r>
              <a:rPr lang="en-US" altLang="zh-CN" sz="4000" b="1" dirty="0"/>
              <a:t>)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21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2019-05-13T08:22:59Z</dcterms:modified>
</cp:coreProperties>
</file>