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90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Array</a:t>
            </a:r>
            <a:r>
              <a:rPr lang="zh-CN" altLang="en-US" sz="4000" b="1" dirty="0"/>
              <a:t>的初步使用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2019-05-14T14:23:31Z</dcterms:modified>
</cp:coreProperties>
</file>