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4813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数</a:t>
            </a:r>
            <a:r>
              <a:rPr lang="zh-CN" altLang="en-US" sz="4000" b="1" dirty="0"/>
              <a:t>组的遍历</a:t>
            </a:r>
            <a:r>
              <a:rPr lang="en-US" altLang="zh-CN" sz="4000" b="1" dirty="0" err="1"/>
              <a:t>for_range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21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2019-05-15T07:36:50Z</dcterms:modified>
</cp:coreProperties>
</file>