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数</a:t>
            </a:r>
            <a:r>
              <a:rPr lang="zh-CN" altLang="en-US" sz="4000" b="1" dirty="0"/>
              <a:t>组是值类型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19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61</cp:revision>
  <dcterms:modified xsi:type="dcterms:W3CDTF">2019-05-15T08:32:09Z</dcterms:modified>
</cp:coreProperties>
</file>