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84363" y="9146329"/>
            <a:ext cx="3717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/>
              <a:t>Slice</a:t>
            </a:r>
            <a:r>
              <a:rPr lang="zh-CN" altLang="en-US" sz="4000" b="1" dirty="0"/>
              <a:t>的初步使用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18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61</cp:revision>
  <dcterms:modified xsi:type="dcterms:W3CDTF">2019-05-20T08:22:12Z</dcterms:modified>
</cp:coreProperties>
</file>