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1" d="100"/>
          <a:sy n="5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35298" y="9129188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Slice</a:t>
            </a:r>
            <a:r>
              <a:rPr lang="zh-CN" altLang="en-US" sz="4000" b="1" dirty="0"/>
              <a:t>的内存分析以及扩容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20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cp:lastPrinted>2019-05-21T03:17:59Z</cp:lastPrinted>
  <dcterms:modified xsi:type="dcterms:W3CDTF">2019-05-21T06:26:21Z</dcterms:modified>
</cp:coreProperties>
</file>