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78271" y="9146329"/>
            <a:ext cx="6282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在已有数组上直接创建</a:t>
            </a:r>
            <a:r>
              <a:rPr lang="en-US" altLang="zh-CN" sz="4000" b="1" dirty="0"/>
              <a:t>Slice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22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63</cp:revision>
  <cp:lastPrinted>2019-05-21T03:17:59Z</cp:lastPrinted>
  <dcterms:modified xsi:type="dcterms:W3CDTF">2019-05-21T06:31:03Z</dcterms:modified>
</cp:coreProperties>
</file>