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71402" y="914632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切片是引用类型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2019-05-21T06:53:42Z</dcterms:modified>
</cp:coreProperties>
</file>