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Map</a:t>
            </a:r>
            <a:r>
              <a:rPr lang="zh-CN" altLang="en-US" sz="4000" b="1" dirty="0"/>
              <a:t>的遍历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2019-05-22T09:49:27Z</dcterms:modified>
</cp:coreProperties>
</file>