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71402" y="912918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函数的执行过程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2019-05-27T06:00:31Z</dcterms:modified>
</cp:coreProperties>
</file>