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47479" y="912918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函数的多个参数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2019-05-27T13:39:52Z</dcterms:modified>
</cp:coreProperties>
</file>