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3431059978" r:id="rId1"/>
  </p:sldMasterIdLst>
  <p:sldIdLst>
    <p:sldId id="11088003" r:id="rId2"/>
    <p:sldId id="11088033" r:id="rId3"/>
    <p:sldId id="11088032" r:id="rId4"/>
  </p:sldIdLst>
  <p:sldSz cx="24384000" cy="13716000"/>
  <p:notesSz cx="9144000" cy="685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5701"/>
  </p:normalViewPr>
  <p:slideViewPr>
    <p:cSldViewPr snapToGrid="0" snapToObjects="1">
      <p:cViewPr varScale="1">
        <p:scale>
          <a:sx n="53" d="100"/>
          <a:sy n="53" d="100"/>
        </p:scale>
        <p:origin x="256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628" y="1014442"/>
            <a:ext cx="5778500" cy="19558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6316" y="957472"/>
            <a:ext cx="5558568" cy="173271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985634206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4.png"/><Relationship Id="rId7" Type="http://schemas.openxmlformats.org/officeDocument/2006/relationships/image" Target="../media/image9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g"/><Relationship Id="rId5" Type="http://schemas.openxmlformats.org/officeDocument/2006/relationships/image" Target="../media/image1.png"/><Relationship Id="rId4" Type="http://schemas.openxmlformats.org/officeDocument/2006/relationships/image" Target="../media/image5.pn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4.png"/><Relationship Id="rId7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jpe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Picture"/>
          <p:cNvPicPr>
            <a:picLocks noChangeAspect="1"/>
          </p:cNvPicPr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-109745" y="-185096"/>
            <a:ext cx="24609082" cy="7128568"/>
          </a:xfrm>
          <a:prstGeom prst="rect">
            <a:avLst/>
          </a:prstGeom>
        </p:spPr>
      </p:pic>
      <p:pic>
        <p:nvPicPr>
          <p:cNvPr id="468" name="Picture" descr="Picture"/>
          <p:cNvPicPr>
            <a:picLocks noChangeAspect="1"/>
          </p:cNvPicPr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-755636" y="6943471"/>
            <a:ext cx="25252176" cy="7128568"/>
          </a:xfrm>
          <a:prstGeom prst="rect">
            <a:avLst/>
          </a:prstGeom>
        </p:spPr>
      </p:pic>
      <p:pic>
        <p:nvPicPr>
          <p:cNvPr id="936" name="Picture" descr="Picture"/>
          <p:cNvPicPr>
            <a:picLocks noChangeAspect="1"/>
          </p:cNvPicPr>
          <p:nvPr/>
        </p:nvPicPr>
        <p:blipFill>
          <a:blip r:embed="rId4" cstate="print">
            <a:alphaModFix/>
          </a:blip>
          <a:stretch>
            <a:fillRect/>
          </a:stretch>
        </p:blipFill>
        <p:spPr>
          <a:xfrm>
            <a:off x="866633" y="786528"/>
            <a:ext cx="22650732" cy="12142943"/>
          </a:xfrm>
          <a:prstGeom prst="rect">
            <a:avLst/>
          </a:prstGeom>
          <a:effectLst>
            <a:outerShdw blurRad="233680" dist="242858" dir="5340000" algn="ctr">
              <a:srgbClr val="000000">
                <a:alpha val="43000"/>
              </a:srgbClr>
            </a:outerShdw>
          </a:effec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2297" y="2519237"/>
            <a:ext cx="6860039" cy="8677524"/>
          </a:xfrm>
          <a:prstGeom prst="rect">
            <a:avLst/>
          </a:prstGeom>
        </p:spPr>
      </p:pic>
      <p:pic>
        <p:nvPicPr>
          <p:cNvPr id="3439" name="Picture" descr="Picture"/>
          <p:cNvPicPr>
            <a:picLocks noChangeAspect="1"/>
          </p:cNvPicPr>
          <p:nvPr/>
        </p:nvPicPr>
        <p:blipFill>
          <a:blip r:embed="rId6" cstate="print">
            <a:alphaModFix/>
          </a:blip>
          <a:stretch>
            <a:fillRect/>
          </a:stretch>
        </p:blipFill>
        <p:spPr>
          <a:xfrm>
            <a:off x="9658000" y="6973791"/>
            <a:ext cx="11801554" cy="1662209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0642599" y="7205209"/>
            <a:ext cx="10033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8000" b="1" dirty="0" err="1">
                <a:latin typeface="+mj-lt"/>
                <a:ea typeface="SimHei" charset="-122"/>
                <a:cs typeface="SimHei" charset="-122"/>
              </a:rPr>
              <a:t>Golang</a:t>
            </a:r>
            <a:r>
              <a:rPr kumimoji="1" lang="zh-CN" altLang="en-US" sz="8000" b="1" dirty="0">
                <a:latin typeface="+mj-lt"/>
                <a:ea typeface="SimHei" charset="-122"/>
                <a:cs typeface="SimHei" charset="-122"/>
              </a:rPr>
              <a:t>语言</a:t>
            </a:r>
            <a:r>
              <a:rPr kumimoji="1" lang="zh-CN" altLang="en-US" sz="8000" b="1" dirty="0">
                <a:latin typeface="SimHei" charset="-122"/>
                <a:ea typeface="SimHei" charset="-122"/>
                <a:cs typeface="SimHei" charset="-122"/>
              </a:rPr>
              <a:t>基础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6316" y="957472"/>
            <a:ext cx="5558568" cy="173271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8271" y="4601486"/>
            <a:ext cx="5856857" cy="1856173"/>
          </a:xfrm>
          <a:prstGeom prst="rect">
            <a:avLst/>
          </a:prstGeom>
        </p:spPr>
      </p:pic>
      <p:pic>
        <p:nvPicPr>
          <p:cNvPr id="10" name="Picture" descr="Picture"/>
          <p:cNvPicPr>
            <a:picLocks noChangeAspect="1"/>
          </p:cNvPicPr>
          <p:nvPr/>
        </p:nvPicPr>
        <p:blipFill>
          <a:blip r:embed="rId6" cstate="print">
            <a:alphaModFix/>
          </a:blip>
          <a:stretch>
            <a:fillRect/>
          </a:stretch>
        </p:blipFill>
        <p:spPr>
          <a:xfrm>
            <a:off x="11456384" y="8891193"/>
            <a:ext cx="8405430" cy="1183876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4284363" y="9146329"/>
            <a:ext cx="32624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/>
              <a:t>函数</a:t>
            </a:r>
            <a:r>
              <a:rPr lang="zh-CN" altLang="en-US" sz="4000" b="1" dirty="0"/>
              <a:t>的返回值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Picture"/>
          <p:cNvPicPr>
            <a:picLocks noChangeAspect="1"/>
          </p:cNvPicPr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-109745" y="-185096"/>
            <a:ext cx="24609082" cy="7128568"/>
          </a:xfrm>
          <a:prstGeom prst="rect">
            <a:avLst/>
          </a:prstGeom>
        </p:spPr>
      </p:pic>
      <p:pic>
        <p:nvPicPr>
          <p:cNvPr id="468" name="Picture" descr="Picture"/>
          <p:cNvPicPr>
            <a:picLocks noChangeAspect="1"/>
          </p:cNvPicPr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-755636" y="6943471"/>
            <a:ext cx="25252176" cy="7128568"/>
          </a:xfrm>
          <a:prstGeom prst="rect">
            <a:avLst/>
          </a:prstGeom>
        </p:spPr>
      </p:pic>
      <p:pic>
        <p:nvPicPr>
          <p:cNvPr id="936" name="Picture" descr="Picture"/>
          <p:cNvPicPr>
            <a:picLocks noChangeAspect="1"/>
          </p:cNvPicPr>
          <p:nvPr/>
        </p:nvPicPr>
        <p:blipFill>
          <a:blip r:embed="rId4" cstate="print">
            <a:alphaModFix/>
          </a:blip>
          <a:stretch>
            <a:fillRect/>
          </a:stretch>
        </p:blipFill>
        <p:spPr>
          <a:xfrm>
            <a:off x="866633" y="786528"/>
            <a:ext cx="22650732" cy="12142943"/>
          </a:xfrm>
          <a:prstGeom prst="rect">
            <a:avLst/>
          </a:prstGeom>
          <a:effectLst>
            <a:outerShdw blurRad="233680" dist="242858" dir="5340000" algn="ctr">
              <a:srgbClr val="000000">
                <a:alpha val="43000"/>
              </a:srgbClr>
            </a:outerShdw>
          </a:effectLst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6316" y="957472"/>
            <a:ext cx="5558568" cy="173271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628" y="1014442"/>
            <a:ext cx="5778500" cy="195580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3685" y="5680626"/>
            <a:ext cx="8650939" cy="5934544"/>
          </a:xfrm>
          <a:prstGeom prst="rect">
            <a:avLst/>
          </a:prstGeom>
        </p:spPr>
      </p:pic>
      <p:pic>
        <p:nvPicPr>
          <p:cNvPr id="19" name="Picture" descr="Picture"/>
          <p:cNvPicPr>
            <a:picLocks noChangeAspect="1"/>
          </p:cNvPicPr>
          <p:nvPr/>
        </p:nvPicPr>
        <p:blipFill>
          <a:blip r:embed="rId8" cstate="print">
            <a:alphaModFix/>
          </a:blip>
          <a:stretch>
            <a:fillRect/>
          </a:stretch>
        </p:blipFill>
        <p:spPr>
          <a:xfrm>
            <a:off x="3287571" y="3136484"/>
            <a:ext cx="2214117" cy="2214117"/>
          </a:xfrm>
          <a:prstGeom prst="rect">
            <a:avLst/>
          </a:prstGeom>
        </p:spPr>
      </p:pic>
      <p:pic>
        <p:nvPicPr>
          <p:cNvPr id="20" name="Picture" descr="Picture"/>
          <p:cNvPicPr>
            <a:picLocks noChangeAspect="1"/>
          </p:cNvPicPr>
          <p:nvPr/>
        </p:nvPicPr>
        <p:blipFill>
          <a:blip r:embed="rId9" cstate="print">
            <a:alphaModFix/>
          </a:blip>
          <a:stretch>
            <a:fillRect/>
          </a:stretch>
        </p:blipFill>
        <p:spPr>
          <a:xfrm>
            <a:off x="3874883" y="3781622"/>
            <a:ext cx="1039492" cy="959336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6592234" y="3878005"/>
            <a:ext cx="92191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800" dirty="0"/>
              <a:t>QQ</a:t>
            </a:r>
            <a:r>
              <a:rPr kumimoji="1" lang="zh-CN" altLang="en-US" sz="4800"/>
              <a:t>群</a:t>
            </a:r>
            <a:r>
              <a:rPr kumimoji="1" lang="en-US" altLang="zh-CN" sz="4800"/>
              <a:t>(</a:t>
            </a:r>
            <a:r>
              <a:rPr kumimoji="1" lang="zh-CN" altLang="en-US" sz="4800"/>
              <a:t>千锋</a:t>
            </a:r>
            <a:r>
              <a:rPr kumimoji="1" lang="en-US" altLang="zh-CN" sz="4800"/>
              <a:t>Go</a:t>
            </a:r>
            <a:r>
              <a:rPr kumimoji="1" lang="zh-CN" altLang="en-US" sz="4800" dirty="0"/>
              <a:t>学习营</a:t>
            </a:r>
            <a:r>
              <a:rPr kumimoji="1" lang="en-US" altLang="zh-CN" sz="4800" dirty="0"/>
              <a:t>)</a:t>
            </a:r>
            <a:r>
              <a:rPr kumimoji="1" lang="zh-CN" altLang="en-US" sz="4800" dirty="0"/>
              <a:t>：</a:t>
            </a:r>
            <a:r>
              <a:rPr kumimoji="1" lang="en-US" altLang="zh-CN" sz="4800" dirty="0"/>
              <a:t>784190273</a:t>
            </a:r>
            <a:endParaRPr kumimoji="1"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161628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Picture"/>
          <p:cNvPicPr>
            <a:picLocks noChangeAspect="1"/>
          </p:cNvPicPr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-109745" y="-185096"/>
            <a:ext cx="24609082" cy="7128568"/>
          </a:xfrm>
          <a:prstGeom prst="rect">
            <a:avLst/>
          </a:prstGeom>
        </p:spPr>
      </p:pic>
      <p:pic>
        <p:nvPicPr>
          <p:cNvPr id="468" name="Picture" descr="Picture"/>
          <p:cNvPicPr>
            <a:picLocks noChangeAspect="1"/>
          </p:cNvPicPr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-755636" y="6943471"/>
            <a:ext cx="25252176" cy="7128568"/>
          </a:xfrm>
          <a:prstGeom prst="rect">
            <a:avLst/>
          </a:prstGeom>
        </p:spPr>
      </p:pic>
      <p:pic>
        <p:nvPicPr>
          <p:cNvPr id="936" name="Picture" descr="Picture"/>
          <p:cNvPicPr>
            <a:picLocks noChangeAspect="1"/>
          </p:cNvPicPr>
          <p:nvPr/>
        </p:nvPicPr>
        <p:blipFill>
          <a:blip r:embed="rId4" cstate="print">
            <a:alphaModFix/>
          </a:blip>
          <a:stretch>
            <a:fillRect/>
          </a:stretch>
        </p:blipFill>
        <p:spPr>
          <a:xfrm>
            <a:off x="866633" y="786528"/>
            <a:ext cx="22650732" cy="12142943"/>
          </a:xfrm>
          <a:prstGeom prst="rect">
            <a:avLst/>
          </a:prstGeom>
          <a:effectLst>
            <a:outerShdw blurRad="233680" dist="242858" dir="5340000" algn="ctr">
              <a:srgbClr val="000000">
                <a:alpha val="43000"/>
              </a:srgbClr>
            </a:outerShdw>
          </a:effec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3094" y="2836064"/>
            <a:ext cx="10389500" cy="8116797"/>
          </a:xfrm>
          <a:prstGeom prst="rect">
            <a:avLst/>
          </a:prstGeom>
        </p:spPr>
      </p:pic>
      <p:pic>
        <p:nvPicPr>
          <p:cNvPr id="1568" name="Picture" descr="Picture"/>
          <p:cNvPicPr>
            <a:picLocks noChangeAspect="1"/>
          </p:cNvPicPr>
          <p:nvPr/>
        </p:nvPicPr>
        <p:blipFill>
          <a:blip r:embed="rId6" cstate="print">
            <a:alphaModFix/>
          </a:blip>
          <a:stretch>
            <a:fillRect/>
          </a:stretch>
        </p:blipFill>
        <p:spPr>
          <a:xfrm>
            <a:off x="11373134" y="6894463"/>
            <a:ext cx="10759630" cy="1515458"/>
          </a:xfrm>
          <a:prstGeom prst="rect">
            <a:avLst/>
          </a:prstGeom>
        </p:spPr>
      </p:pic>
      <p:pic>
        <p:nvPicPr>
          <p:cNvPr id="2037" name="Picture" descr="Picture"/>
          <p:cNvPicPr>
            <a:picLocks noChangeAspect="1"/>
          </p:cNvPicPr>
          <p:nvPr/>
        </p:nvPicPr>
        <p:blipFill>
          <a:blip r:embed="rId7" cstate="print">
            <a:alphaModFix/>
          </a:blip>
          <a:stretch>
            <a:fillRect/>
          </a:stretch>
        </p:blipFill>
        <p:spPr>
          <a:xfrm>
            <a:off x="11568042" y="7151445"/>
            <a:ext cx="11256589" cy="1061397"/>
          </a:xfrm>
          <a:prstGeom prst="rect">
            <a:avLst/>
          </a:prstGeom>
        </p:spPr>
      </p:pic>
      <p:pic>
        <p:nvPicPr>
          <p:cNvPr id="3909" name="Picture" descr="Picture"/>
          <p:cNvPicPr>
            <a:picLocks noChangeAspect="1"/>
          </p:cNvPicPr>
          <p:nvPr/>
        </p:nvPicPr>
        <p:blipFill>
          <a:blip r:embed="rId8" cstate="print">
            <a:alphaModFix/>
          </a:blip>
          <a:stretch>
            <a:fillRect/>
          </a:stretch>
        </p:blipFill>
        <p:spPr>
          <a:xfrm>
            <a:off x="11373134" y="4629959"/>
            <a:ext cx="10376225" cy="187538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4284</TotalTime>
  <Words>18</Words>
  <Application>Microsoft Macintosh PowerPoint</Application>
  <PresentationFormat>自定义</PresentationFormat>
  <Paragraphs>3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SimHei</vt:lpstr>
      <vt:lpstr>Arial</vt:lpstr>
      <vt:lpstr>Calibri</vt:lpstr>
      <vt:lpstr>Office Theme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hanru723@163.com</cp:lastModifiedBy>
  <cp:revision>61</cp:revision>
  <dcterms:modified xsi:type="dcterms:W3CDTF">2019-05-28T06:50:17Z</dcterms:modified>
</cp:coreProperties>
</file>