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71402" y="91463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函数的多返回值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2019-05-28T13:11:05Z</dcterms:modified>
</cp:coreProperties>
</file>