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07963" y="912918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函数中变量作用域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2019-05-29T07:08:36Z</dcterms:modified>
</cp:coreProperties>
</file>