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47479" y="912918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函数的数据类型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2019-05-29T09:18:42Z</dcterms:modified>
</cp:coreProperties>
</file>