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58442" y="914632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数组指针和指针数组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21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2019-06-05T03:25:36Z</dcterms:modified>
</cp:coreProperties>
</file>