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149431" y="9146329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函数指针和指针函数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19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2019-06-05T07:48:09Z</dcterms:modified>
</cp:coreProperties>
</file>