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473634" y="9146329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指针作为参数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17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62</cp:revision>
  <dcterms:modified xsi:type="dcterms:W3CDTF">2019-06-05T09:04:35Z</dcterms:modified>
</cp:coreProperties>
</file>