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645310" y="9129188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/>
              <a:t>结构</a:t>
            </a:r>
            <a:r>
              <a:rPr lang="zh-CN" altLang="en-US" sz="4000" b="1" dirty="0"/>
              <a:t>体指针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17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62</cp:revision>
  <dcterms:modified xsi:type="dcterms:W3CDTF">2019-06-06T06:58:19Z</dcterms:modified>
</cp:coreProperties>
</file>