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514922" y="9129188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结构体的匿名字段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19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2019-06-10T01:15:08Z</dcterms:modified>
</cp:coreProperties>
</file>