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645310" y="912918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方法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15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2019-06-11T01:54:53Z</dcterms:modified>
</cp:coreProperties>
</file>