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5"/>
  </p:notes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16095-EA36-354B-A0AF-F825DA745702}" type="datetimeFigureOut">
              <a:rPr kumimoji="1" lang="zh-CN" altLang="en-US" smtClean="0"/>
              <a:t>2019/6/11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09CA1-B370-2B43-BD5E-75F63FE5A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63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09CA1-B370-2B43-BD5E-75F63FE5A7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4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15673" y="9129188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"</a:t>
            </a:r>
            <a:r>
              <a:rPr lang="zh-CN" altLang="en-US" sz="4000" b="1" dirty="0"/>
              <a:t>继承中</a:t>
            </a:r>
            <a:r>
              <a:rPr lang="en-US" altLang="zh-CN" sz="4000" b="1" dirty="0"/>
              <a:t>"</a:t>
            </a:r>
            <a:r>
              <a:rPr lang="zh-CN" altLang="en-US" sz="4000" b="1" dirty="0"/>
              <a:t>的方法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21</Words>
  <Application>Microsoft Macintosh PowerPoint</Application>
  <PresentationFormat>自定义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63</cp:revision>
  <cp:lastPrinted>2019-06-11T05:57:25Z</cp:lastPrinted>
  <dcterms:modified xsi:type="dcterms:W3CDTF">2019-06-11T06:28:18Z</dcterms:modified>
</cp:coreProperties>
</file>