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ECC4C-1690-0347-AE75-34066959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2676C-5CF0-CD4E-969C-922F7B66D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95ABA-E3F7-E548-B923-2E9B27D3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0D36-E171-9E40-BE74-1D9250BD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C6AE5-C70F-5848-A0E0-1B4DF3C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69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62932-F377-EE4F-8EE7-E3C3295E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87EEE-0964-EA48-B93E-D73E864E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50380-4B98-ED41-B8F8-EAA1C5BF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2D8ED-8E88-A745-900C-58ED813E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7849E-CBDB-DB42-BD29-D59C863A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81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53D2DE-C4F8-7C4A-B66B-C28E8C23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63231-5860-B046-946A-ABB4940C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154DD-907C-CF4A-A6A4-655BE415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11642-6FDC-7A41-824D-47DAAF34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AF3C9-277A-D44A-B356-9FE29E81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30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529CF-4FA6-B24C-B792-E479E12A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24B0E-B048-3849-B9AD-E6D6590D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946F1-7554-3C41-87BE-A39D65C4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DE7A4-2FB4-2248-A0BA-1543EF54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74D8E-48F8-0842-86EC-0D07D65A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41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62EF-F4F1-B145-BC24-C2E38DE5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3350F-AC9F-3D4F-A2D7-99D97120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E7149-63A2-754F-96B1-5B5BDA96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85ECA-CBCA-0443-8C9C-749267FE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35F38-FF04-AC4C-B6DF-063266F2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0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97941-0822-1A4E-9E02-E571BCD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13A00-4C8C-E34C-AE93-CF8F6BB36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F939-3C32-BE47-96AD-680992EC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E3E21-DB6A-914A-85A5-A9B3247C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03EC-D7B0-CB42-80C3-13FB87C7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D2507-1CAA-A34B-9658-9D1C94E3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9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CD0AB-3941-444A-8DD0-F8AA873C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9C04D-3BE7-7E48-BEBF-9D56AB83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74C2B-7C86-B646-B09F-8E5D19FD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130D4-1B1A-C046-B9C1-697E82F13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BFD19-F4E1-0A41-AB60-1E7E4CF76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98707-D80B-C54E-8295-A1F5109F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8FF36-F903-8D4C-B14C-860CBF7C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2E798-DA99-7144-A06C-8D459334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4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41D6-0C49-EC44-A813-11EAB391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46538D-45F3-834B-BB2D-CC1BF65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FCD7E-EBE7-5F46-8008-F5DDF490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0E61F0-F63D-4C46-B3D3-41AE3829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98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52093A-6690-2E4C-BB04-6D5DDAF8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60209-DC31-9D49-A922-8628F8FF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7541A-C36E-3B47-A01E-10EF0CE4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9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C882-E5D6-2C4B-B8B8-10E93230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68B5E-4E4E-2148-8907-6091187C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3330CF-51C9-6447-B435-14DB897E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DC792-F690-624C-A9FA-8A5B156E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07CF0-9099-2340-9159-CE832ADB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14342-0FD5-E447-A1AE-9D3B5134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21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783BB-D7B8-704E-9613-27B8D4EE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F3A62-0135-344A-B12F-BC3FA0252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62530-B714-0D47-879F-8F54033F1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67BA3-E751-B64C-8FA7-C4C5A85B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E35D1-7541-7042-A444-04213BCC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C4F0A-5287-1347-BBF7-C48031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7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8DE60A-D0D2-C54B-AABF-BF22A8EA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7BE11-7D1C-8F42-B408-5AFD6552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963BB-6D7C-B94C-B0B6-0696DB128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E52B-FE9D-494F-B461-4C8DCB534D9D}" type="datetimeFigureOut">
              <a:rPr kumimoji="1" lang="zh-CN" altLang="en-US" smtClean="0"/>
              <a:t>2020/7/6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836FB-4B9A-E04F-9CAC-2B7D2BF2F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D4E7D-9ADB-2241-A46D-553E3A14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AF4C-4655-C74E-BF5E-1D97BAC35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78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semblyscrip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bAssembly/design/blob/master/Modules.md#data-section" TargetMode="External"/><Relationship Id="rId3" Type="http://schemas.openxmlformats.org/officeDocument/2006/relationships/hyperlink" Target="https://github.com/WebAssembly/design/blob/master/Modules.md#imports" TargetMode="External"/><Relationship Id="rId7" Type="http://schemas.openxmlformats.org/officeDocument/2006/relationships/hyperlink" Target="https://github.com/WebAssembly/design/blob/master/Modules.md#linear-memory-section" TargetMode="External"/><Relationship Id="rId2" Type="http://schemas.openxmlformats.org/officeDocument/2006/relationships/hyperlink" Target="https://webassembly.org/docs/mv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ebAssembly/design/blob/master/Modules.md#global-section" TargetMode="External"/><Relationship Id="rId11" Type="http://schemas.openxmlformats.org/officeDocument/2006/relationships/hyperlink" Target="https://github.com/WebAssembly/design/blob/master/Modules.md#function-and-code-sections" TargetMode="External"/><Relationship Id="rId5" Type="http://schemas.openxmlformats.org/officeDocument/2006/relationships/hyperlink" Target="https://github.com/WebAssembly/design/blob/master/Modules.md#module-start-function" TargetMode="External"/><Relationship Id="rId10" Type="http://schemas.openxmlformats.org/officeDocument/2006/relationships/hyperlink" Target="https://github.com/WebAssembly/design/blob/master/Modules.md#elements-section" TargetMode="External"/><Relationship Id="rId4" Type="http://schemas.openxmlformats.org/officeDocument/2006/relationships/hyperlink" Target="https://github.com/WebAssembly/design/blob/master/Modules.md#exports" TargetMode="External"/><Relationship Id="rId9" Type="http://schemas.openxmlformats.org/officeDocument/2006/relationships/hyperlink" Target="https://github.com/WebAssembly/design/blob/master/Modules.md#table-s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393FF-2BB3-3C4F-AA18-08E7687D8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WebAssembly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EA38C-781C-1B45-A8D9-4D0D542AF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946"/>
            <a:ext cx="9144000" cy="500405"/>
          </a:xfrm>
        </p:spPr>
        <p:txBody>
          <a:bodyPr/>
          <a:lstStyle/>
          <a:p>
            <a:r>
              <a:rPr kumimoji="1" lang="en-US" altLang="zh-CN" dirty="0"/>
              <a:t>2020-07-06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8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F3657-1968-A34F-B1B6-69D28A42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E1509-1B03-1745-980C-ADD696B0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</a:p>
          <a:p>
            <a:r>
              <a:rPr kumimoji="1" lang="en-US" altLang="zh-CN" dirty="0" err="1"/>
              <a:t>Asm.js</a:t>
            </a:r>
            <a:endParaRPr kumimoji="1" lang="en-US" altLang="zh-CN" dirty="0"/>
          </a:p>
          <a:p>
            <a:r>
              <a:rPr kumimoji="1" lang="zh-CN" altLang="en-US" dirty="0"/>
              <a:t>效率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74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73D8-913D-E740-9A2D-1B23DEE0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Wasm</a:t>
            </a:r>
            <a:r>
              <a:rPr kumimoji="1"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21BAE-E284-9B4E-AE43-DD55B59A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字节码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0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7409-28C5-3341-AEA7-9FCD1C79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支持的语言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6A10F-3ECE-B44C-9AB7-BD44EEB8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C/C++</a:t>
            </a:r>
          </a:p>
          <a:p>
            <a:r>
              <a:rPr kumimoji="1" lang="en-US" altLang="zh-CN" dirty="0"/>
              <a:t>Rust</a:t>
            </a:r>
          </a:p>
          <a:p>
            <a:r>
              <a:rPr lang="en-US" altLang="zh-CN" u="sng" dirty="0">
                <a:hlinkClick r:id="rId2"/>
              </a:rPr>
              <a:t>AssemblyScript</a:t>
            </a:r>
            <a:endParaRPr lang="en-US" altLang="zh-CN" u="sng" dirty="0"/>
          </a:p>
          <a:p>
            <a:r>
              <a:rPr kumimoji="1" lang="en-US" altLang="zh-CN" dirty="0"/>
              <a:t>C#</a:t>
            </a:r>
          </a:p>
          <a:p>
            <a:r>
              <a:rPr kumimoji="1" lang="en-US" altLang="zh-CN" dirty="0"/>
              <a:t>Go</a:t>
            </a:r>
          </a:p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7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44E89-7486-0E4E-B88A-86CAB9E1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1C365-11F9-F947-BAF7-6FA0DE43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wasmtime</a:t>
            </a:r>
            <a:r>
              <a:rPr lang="en-US" altLang="zh-CN" dirty="0"/>
              <a:t> </a:t>
            </a:r>
            <a:r>
              <a:rPr lang="en-US" altLang="zh-CN" dirty="0" err="1"/>
              <a:t>demo.wat</a:t>
            </a:r>
            <a:endParaRPr lang="en-US" altLang="zh-CN" dirty="0"/>
          </a:p>
          <a:p>
            <a:r>
              <a:rPr kumimoji="1" lang="en-US" altLang="zh-CN" dirty="0"/>
              <a:t>Node.js</a:t>
            </a:r>
            <a:r>
              <a:rPr lang="en-US" altLang="zh-CN" b="1" dirty="0"/>
              <a:t>(WASI)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09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745F9-A5C0-2E43-B549-D0BA19E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MVP-</a:t>
            </a:r>
            <a:r>
              <a:rPr lang="en-US" altLang="zh-CN" dirty="0">
                <a:hlinkClick r:id="rId2"/>
              </a:rPr>
              <a:t>Minimum Viable Product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33728-6FCD-C843-BEEE-326844F9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 module contains the following sections:</a:t>
            </a:r>
          </a:p>
          <a:p>
            <a:r>
              <a:rPr lang="en-US" altLang="zh-CN" dirty="0">
                <a:hlinkClick r:id="rId3"/>
              </a:rPr>
              <a:t>import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export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start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global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memory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data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table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elements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function and code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1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Macintosh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WebAssembly</vt:lpstr>
      <vt:lpstr>背景</vt:lpstr>
      <vt:lpstr>Wasm是什么</vt:lpstr>
      <vt:lpstr>支持的语言</vt:lpstr>
      <vt:lpstr>使用</vt:lpstr>
      <vt:lpstr>MVP-Minimum Viable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</dc:title>
  <dc:creator>Microsoft Office User</dc:creator>
  <cp:lastModifiedBy>Microsoft Office User</cp:lastModifiedBy>
  <cp:revision>10</cp:revision>
  <dcterms:created xsi:type="dcterms:W3CDTF">2020-07-06T03:11:32Z</dcterms:created>
  <dcterms:modified xsi:type="dcterms:W3CDTF">2020-07-06T03:42:32Z</dcterms:modified>
</cp:coreProperties>
</file>