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54" name="图片 15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9545" y="581892"/>
            <a:ext cx="11170227" cy="5777345"/>
          </a:xfrm>
          <a:prstGeom prst="rect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latin typeface="Microsoft YaHei Regular"/>
            </a:endParaRPr>
          </a:p>
        </p:txBody>
      </p:sp>
      <p:grpSp>
        <p:nvGrpSpPr>
          <p:cNvPr id="105" name="Group 67"/>
          <p:cNvGrpSpPr>
            <a:grpSpLocks noChangeAspect="1"/>
          </p:cNvGrpSpPr>
          <p:nvPr/>
        </p:nvGrpSpPr>
        <p:grpSpPr>
          <a:xfrm>
            <a:off x="1282959" y="2449038"/>
            <a:ext cx="2215615" cy="2222815"/>
            <a:chOff x="594" y="467"/>
            <a:chExt cx="1846" cy="1852"/>
          </a:xfrm>
          <a:solidFill>
            <a:schemeClr val="bg1"/>
          </a:solidFill>
        </p:grpSpPr>
        <p:sp>
          <p:nvSpPr>
            <p:cNvPr id="106" name="Rectangle 68"/>
            <p:cNvSpPr/>
            <p:nvPr/>
          </p:nvSpPr>
          <p:spPr>
            <a:xfrm>
              <a:off x="1779" y="1208"/>
              <a:ext cx="10" cy="2"/>
            </a:xfrm>
            <a:prstGeom prst="rect">
              <a:avLst/>
            </a:pr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69"/>
            <p:cNvSpPr/>
            <p:nvPr/>
          </p:nvSpPr>
          <p:spPr>
            <a:xfrm>
              <a:off x="1020" y="843"/>
              <a:ext cx="945" cy="1112"/>
            </a:xfrm>
            <a:custGeom>
              <a:avLst/>
              <a:gdLst>
                <a:gd name="T0" fmla="*/ 342 w 495"/>
                <a:gd name="T1" fmla="*/ 490 h 581"/>
                <a:gd name="T2" fmla="*/ 266 w 495"/>
                <a:gd name="T3" fmla="*/ 393 h 581"/>
                <a:gd name="T4" fmla="*/ 155 w 495"/>
                <a:gd name="T5" fmla="*/ 426 h 581"/>
                <a:gd name="T6" fmla="*/ 158 w 495"/>
                <a:gd name="T7" fmla="*/ 351 h 581"/>
                <a:gd name="T8" fmla="*/ 108 w 495"/>
                <a:gd name="T9" fmla="*/ 266 h 581"/>
                <a:gd name="T10" fmla="*/ 117 w 495"/>
                <a:gd name="T11" fmla="*/ 114 h 581"/>
                <a:gd name="T12" fmla="*/ 157 w 495"/>
                <a:gd name="T13" fmla="*/ 119 h 581"/>
                <a:gd name="T14" fmla="*/ 167 w 495"/>
                <a:gd name="T15" fmla="*/ 129 h 581"/>
                <a:gd name="T16" fmla="*/ 172 w 495"/>
                <a:gd name="T17" fmla="*/ 169 h 581"/>
                <a:gd name="T18" fmla="*/ 67 w 495"/>
                <a:gd name="T19" fmla="*/ 266 h 581"/>
                <a:gd name="T20" fmla="*/ 152 w 495"/>
                <a:gd name="T21" fmla="*/ 111 h 581"/>
                <a:gd name="T22" fmla="*/ 142 w 495"/>
                <a:gd name="T23" fmla="*/ 149 h 581"/>
                <a:gd name="T24" fmla="*/ 180 w 495"/>
                <a:gd name="T25" fmla="*/ 133 h 581"/>
                <a:gd name="T26" fmla="*/ 181 w 495"/>
                <a:gd name="T27" fmla="*/ 47 h 581"/>
                <a:gd name="T28" fmla="*/ 196 w 495"/>
                <a:gd name="T29" fmla="*/ 283 h 581"/>
                <a:gd name="T30" fmla="*/ 198 w 495"/>
                <a:gd name="T31" fmla="*/ 136 h 581"/>
                <a:gd name="T32" fmla="*/ 201 w 495"/>
                <a:gd name="T33" fmla="*/ 5 h 581"/>
                <a:gd name="T34" fmla="*/ 211 w 495"/>
                <a:gd name="T35" fmla="*/ 61 h 581"/>
                <a:gd name="T36" fmla="*/ 255 w 495"/>
                <a:gd name="T37" fmla="*/ 145 h 581"/>
                <a:gd name="T38" fmla="*/ 278 w 495"/>
                <a:gd name="T39" fmla="*/ 84 h 581"/>
                <a:gd name="T40" fmla="*/ 357 w 495"/>
                <a:gd name="T41" fmla="*/ 54 h 581"/>
                <a:gd name="T42" fmla="*/ 411 w 495"/>
                <a:gd name="T43" fmla="*/ 93 h 581"/>
                <a:gd name="T44" fmla="*/ 430 w 495"/>
                <a:gd name="T45" fmla="*/ 95 h 581"/>
                <a:gd name="T46" fmla="*/ 463 w 495"/>
                <a:gd name="T47" fmla="*/ 155 h 581"/>
                <a:gd name="T48" fmla="*/ 221 w 495"/>
                <a:gd name="T49" fmla="*/ 279 h 581"/>
                <a:gd name="T50" fmla="*/ 349 w 495"/>
                <a:gd name="T51" fmla="*/ 257 h 581"/>
                <a:gd name="T52" fmla="*/ 398 w 495"/>
                <a:gd name="T53" fmla="*/ 210 h 581"/>
                <a:gd name="T54" fmla="*/ 406 w 495"/>
                <a:gd name="T55" fmla="*/ 220 h 581"/>
                <a:gd name="T56" fmla="*/ 411 w 495"/>
                <a:gd name="T57" fmla="*/ 451 h 581"/>
                <a:gd name="T58" fmla="*/ 406 w 495"/>
                <a:gd name="T59" fmla="*/ 321 h 581"/>
                <a:gd name="T60" fmla="*/ 468 w 495"/>
                <a:gd name="T61" fmla="*/ 184 h 581"/>
                <a:gd name="T62" fmla="*/ 460 w 495"/>
                <a:gd name="T63" fmla="*/ 233 h 581"/>
                <a:gd name="T64" fmla="*/ 384 w 495"/>
                <a:gd name="T65" fmla="*/ 222 h 581"/>
                <a:gd name="T66" fmla="*/ 420 w 495"/>
                <a:gd name="T67" fmla="*/ 188 h 581"/>
                <a:gd name="T68" fmla="*/ 364 w 495"/>
                <a:gd name="T69" fmla="*/ 225 h 581"/>
                <a:gd name="T70" fmla="*/ 360 w 495"/>
                <a:gd name="T71" fmla="*/ 188 h 581"/>
                <a:gd name="T72" fmla="*/ 386 w 495"/>
                <a:gd name="T73" fmla="*/ 356 h 581"/>
                <a:gd name="T74" fmla="*/ 220 w 495"/>
                <a:gd name="T75" fmla="*/ 351 h 581"/>
                <a:gd name="T76" fmla="*/ 235 w 495"/>
                <a:gd name="T77" fmla="*/ 315 h 581"/>
                <a:gd name="T78" fmla="*/ 206 w 495"/>
                <a:gd name="T79" fmla="*/ 172 h 581"/>
                <a:gd name="T80" fmla="*/ 238 w 495"/>
                <a:gd name="T81" fmla="*/ 167 h 581"/>
                <a:gd name="T82" fmla="*/ 251 w 495"/>
                <a:gd name="T83" fmla="*/ 158 h 581"/>
                <a:gd name="T84" fmla="*/ 269 w 495"/>
                <a:gd name="T85" fmla="*/ 131 h 581"/>
                <a:gd name="T86" fmla="*/ 278 w 495"/>
                <a:gd name="T87" fmla="*/ 100 h 581"/>
                <a:gd name="T88" fmla="*/ 393 w 495"/>
                <a:gd name="T89" fmla="*/ 130 h 581"/>
                <a:gd name="T90" fmla="*/ 438 w 495"/>
                <a:gd name="T91" fmla="*/ 100 h 581"/>
                <a:gd name="T92" fmla="*/ 438 w 495"/>
                <a:gd name="T93" fmla="*/ 154 h 581"/>
                <a:gd name="T94" fmla="*/ 456 w 495"/>
                <a:gd name="T95" fmla="*/ 159 h 581"/>
                <a:gd name="T96" fmla="*/ 474 w 495"/>
                <a:gd name="T97" fmla="*/ 100 h 581"/>
                <a:gd name="T98" fmla="*/ 455 w 495"/>
                <a:gd name="T99" fmla="*/ 80 h 581"/>
                <a:gd name="T100" fmla="*/ 343 w 495"/>
                <a:gd name="T101" fmla="*/ 34 h 581"/>
                <a:gd name="T102" fmla="*/ 206 w 495"/>
                <a:gd name="T103" fmla="*/ 0 h 581"/>
                <a:gd name="T104" fmla="*/ 173 w 495"/>
                <a:gd name="T105" fmla="*/ 7 h 581"/>
                <a:gd name="T106" fmla="*/ 143 w 495"/>
                <a:gd name="T107" fmla="*/ 23 h 581"/>
                <a:gd name="T108" fmla="*/ 121 w 495"/>
                <a:gd name="T109" fmla="*/ 51 h 581"/>
                <a:gd name="T110" fmla="*/ 148 w 495"/>
                <a:gd name="T111" fmla="*/ 83 h 581"/>
                <a:gd name="T112" fmla="*/ 59 w 495"/>
                <a:gd name="T113" fmla="*/ 98 h 581"/>
                <a:gd name="T114" fmla="*/ 108 w 495"/>
                <a:gd name="T115" fmla="*/ 286 h 581"/>
                <a:gd name="T116" fmla="*/ 152 w 495"/>
                <a:gd name="T117" fmla="*/ 307 h 581"/>
                <a:gd name="T118" fmla="*/ 102 w 495"/>
                <a:gd name="T119" fmla="*/ 418 h 581"/>
                <a:gd name="T120" fmla="*/ 495 w 495"/>
                <a:gd name="T121" fmla="*/ 51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5" h="581">
                  <a:moveTo>
                    <a:pt x="369" y="368"/>
                  </a:moveTo>
                  <a:cubicBezTo>
                    <a:pt x="334" y="361"/>
                    <a:pt x="334" y="361"/>
                    <a:pt x="334" y="361"/>
                  </a:cubicBezTo>
                  <a:cubicBezTo>
                    <a:pt x="289" y="371"/>
                    <a:pt x="289" y="371"/>
                    <a:pt x="289" y="371"/>
                  </a:cubicBezTo>
                  <a:cubicBezTo>
                    <a:pt x="298" y="361"/>
                    <a:pt x="298" y="361"/>
                    <a:pt x="298" y="361"/>
                  </a:cubicBezTo>
                  <a:cubicBezTo>
                    <a:pt x="337" y="349"/>
                    <a:pt x="337" y="349"/>
                    <a:pt x="337" y="349"/>
                  </a:cubicBezTo>
                  <a:cubicBezTo>
                    <a:pt x="376" y="362"/>
                    <a:pt x="376" y="362"/>
                    <a:pt x="376" y="362"/>
                  </a:cubicBezTo>
                  <a:lnTo>
                    <a:pt x="369" y="368"/>
                  </a:lnTo>
                  <a:close/>
                  <a:moveTo>
                    <a:pt x="342" y="490"/>
                  </a:moveTo>
                  <a:cubicBezTo>
                    <a:pt x="337" y="470"/>
                    <a:pt x="337" y="470"/>
                    <a:pt x="337" y="470"/>
                  </a:cubicBezTo>
                  <a:cubicBezTo>
                    <a:pt x="349" y="422"/>
                    <a:pt x="349" y="422"/>
                    <a:pt x="349" y="422"/>
                  </a:cubicBezTo>
                  <a:cubicBezTo>
                    <a:pt x="350" y="422"/>
                    <a:pt x="350" y="422"/>
                    <a:pt x="350" y="422"/>
                  </a:cubicBezTo>
                  <a:cubicBezTo>
                    <a:pt x="350" y="422"/>
                    <a:pt x="350" y="422"/>
                    <a:pt x="350" y="422"/>
                  </a:cubicBezTo>
                  <a:cubicBezTo>
                    <a:pt x="364" y="420"/>
                    <a:pt x="364" y="420"/>
                    <a:pt x="364" y="420"/>
                  </a:cubicBezTo>
                  <a:cubicBezTo>
                    <a:pt x="375" y="493"/>
                    <a:pt x="375" y="493"/>
                    <a:pt x="375" y="493"/>
                  </a:cubicBezTo>
                  <a:cubicBezTo>
                    <a:pt x="364" y="492"/>
                    <a:pt x="353" y="491"/>
                    <a:pt x="342" y="490"/>
                  </a:cubicBezTo>
                  <a:close/>
                  <a:moveTo>
                    <a:pt x="266" y="393"/>
                  </a:moveTo>
                  <a:cubicBezTo>
                    <a:pt x="299" y="401"/>
                    <a:pt x="299" y="401"/>
                    <a:pt x="299" y="401"/>
                  </a:cubicBezTo>
                  <a:cubicBezTo>
                    <a:pt x="344" y="384"/>
                    <a:pt x="344" y="384"/>
                    <a:pt x="344" y="384"/>
                  </a:cubicBezTo>
                  <a:cubicBezTo>
                    <a:pt x="369" y="396"/>
                    <a:pt x="369" y="396"/>
                    <a:pt x="369" y="396"/>
                  </a:cubicBezTo>
                  <a:cubicBezTo>
                    <a:pt x="344" y="392"/>
                    <a:pt x="344" y="392"/>
                    <a:pt x="344" y="392"/>
                  </a:cubicBezTo>
                  <a:cubicBezTo>
                    <a:pt x="298" y="409"/>
                    <a:pt x="298" y="409"/>
                    <a:pt x="298" y="409"/>
                  </a:cubicBezTo>
                  <a:lnTo>
                    <a:pt x="266" y="393"/>
                  </a:lnTo>
                  <a:close/>
                  <a:moveTo>
                    <a:pt x="171" y="472"/>
                  </a:moveTo>
                  <a:cubicBezTo>
                    <a:pt x="155" y="426"/>
                    <a:pt x="155" y="426"/>
                    <a:pt x="155" y="426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70" y="407"/>
                    <a:pt x="170" y="407"/>
                    <a:pt x="170" y="407"/>
                  </a:cubicBezTo>
                  <a:cubicBezTo>
                    <a:pt x="185" y="457"/>
                    <a:pt x="185" y="457"/>
                    <a:pt x="185" y="457"/>
                  </a:cubicBezTo>
                  <a:cubicBezTo>
                    <a:pt x="278" y="443"/>
                    <a:pt x="278" y="443"/>
                    <a:pt x="278" y="443"/>
                  </a:cubicBezTo>
                  <a:lnTo>
                    <a:pt x="171" y="472"/>
                  </a:lnTo>
                  <a:close/>
                  <a:moveTo>
                    <a:pt x="154" y="326"/>
                  </a:moveTo>
                  <a:cubicBezTo>
                    <a:pt x="158" y="326"/>
                    <a:pt x="158" y="326"/>
                    <a:pt x="158" y="326"/>
                  </a:cubicBezTo>
                  <a:cubicBezTo>
                    <a:pt x="158" y="351"/>
                    <a:pt x="158" y="351"/>
                    <a:pt x="158" y="351"/>
                  </a:cubicBezTo>
                  <a:cubicBezTo>
                    <a:pt x="154" y="351"/>
                    <a:pt x="154" y="351"/>
                    <a:pt x="154" y="351"/>
                  </a:cubicBezTo>
                  <a:lnTo>
                    <a:pt x="154" y="326"/>
                  </a:lnTo>
                  <a:close/>
                  <a:moveTo>
                    <a:pt x="164" y="326"/>
                  </a:moveTo>
                  <a:cubicBezTo>
                    <a:pt x="187" y="326"/>
                    <a:pt x="187" y="326"/>
                    <a:pt x="187" y="326"/>
                  </a:cubicBezTo>
                  <a:cubicBezTo>
                    <a:pt x="187" y="351"/>
                    <a:pt x="187" y="351"/>
                    <a:pt x="187" y="351"/>
                  </a:cubicBezTo>
                  <a:cubicBezTo>
                    <a:pt x="164" y="351"/>
                    <a:pt x="164" y="351"/>
                    <a:pt x="164" y="351"/>
                  </a:cubicBezTo>
                  <a:lnTo>
                    <a:pt x="164" y="326"/>
                  </a:lnTo>
                  <a:close/>
                  <a:moveTo>
                    <a:pt x="108" y="266"/>
                  </a:moveTo>
                  <a:cubicBezTo>
                    <a:pt x="108" y="266"/>
                    <a:pt x="108" y="266"/>
                    <a:pt x="108" y="266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49" y="99"/>
                    <a:pt x="149" y="100"/>
                    <a:pt x="149" y="101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20" y="132"/>
                    <a:pt x="120" y="132"/>
                    <a:pt x="120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6" y="118"/>
                    <a:pt x="157" y="119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46" y="155"/>
                    <a:pt x="146" y="155"/>
                    <a:pt x="146" y="155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69" y="130"/>
                    <a:pt x="170" y="131"/>
                    <a:pt x="171" y="131"/>
                  </a:cubicBezTo>
                  <a:cubicBezTo>
                    <a:pt x="158" y="163"/>
                    <a:pt x="158" y="163"/>
                    <a:pt x="158" y="163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6" y="138"/>
                    <a:pt x="187" y="138"/>
                    <a:pt x="189" y="138"/>
                  </a:cubicBezTo>
                  <a:cubicBezTo>
                    <a:pt x="189" y="172"/>
                    <a:pt x="189" y="172"/>
                    <a:pt x="189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266"/>
                    <a:pt x="187" y="266"/>
                    <a:pt x="187" y="266"/>
                  </a:cubicBezTo>
                  <a:lnTo>
                    <a:pt x="108" y="266"/>
                  </a:lnTo>
                  <a:close/>
                  <a:moveTo>
                    <a:pt x="73" y="266"/>
                  </a:moveTo>
                  <a:cubicBezTo>
                    <a:pt x="67" y="266"/>
                    <a:pt x="67" y="266"/>
                    <a:pt x="67" y="266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3" y="100"/>
                    <a:pt x="73" y="100"/>
                    <a:pt x="73" y="100"/>
                  </a:cubicBezTo>
                  <a:lnTo>
                    <a:pt x="73" y="266"/>
                  </a:lnTo>
                  <a:close/>
                  <a:moveTo>
                    <a:pt x="152" y="111"/>
                  </a:moveTo>
                  <a:cubicBezTo>
                    <a:pt x="153" y="112"/>
                    <a:pt x="153" y="112"/>
                    <a:pt x="153" y="113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3" y="123"/>
                    <a:pt x="123" y="123"/>
                    <a:pt x="123" y="123"/>
                  </a:cubicBezTo>
                  <a:lnTo>
                    <a:pt x="152" y="111"/>
                  </a:lnTo>
                  <a:close/>
                  <a:moveTo>
                    <a:pt x="122" y="57"/>
                  </a:moveTo>
                  <a:cubicBezTo>
                    <a:pt x="122" y="55"/>
                    <a:pt x="122" y="55"/>
                    <a:pt x="122" y="55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4" y="71"/>
                    <a:pt x="154" y="71"/>
                    <a:pt x="154" y="71"/>
                  </a:cubicBezTo>
                  <a:lnTo>
                    <a:pt x="122" y="57"/>
                  </a:lnTo>
                  <a:close/>
                  <a:moveTo>
                    <a:pt x="165" y="124"/>
                  </a:moveTo>
                  <a:cubicBezTo>
                    <a:pt x="166" y="125"/>
                    <a:pt x="166" y="125"/>
                    <a:pt x="167" y="126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1" y="148"/>
                    <a:pt x="141" y="148"/>
                    <a:pt x="141" y="148"/>
                  </a:cubicBezTo>
                  <a:lnTo>
                    <a:pt x="165" y="124"/>
                  </a:lnTo>
                  <a:close/>
                  <a:moveTo>
                    <a:pt x="139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5" y="57"/>
                    <a:pt x="165" y="57"/>
                    <a:pt x="165" y="57"/>
                  </a:cubicBezTo>
                  <a:lnTo>
                    <a:pt x="139" y="29"/>
                  </a:lnTo>
                  <a:close/>
                  <a:moveTo>
                    <a:pt x="180" y="133"/>
                  </a:moveTo>
                  <a:cubicBezTo>
                    <a:pt x="181" y="134"/>
                    <a:pt x="182" y="134"/>
                    <a:pt x="183" y="13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67" y="166"/>
                    <a:pt x="167" y="166"/>
                    <a:pt x="167" y="166"/>
                  </a:cubicBezTo>
                  <a:lnTo>
                    <a:pt x="180" y="133"/>
                  </a:lnTo>
                  <a:close/>
                  <a:moveTo>
                    <a:pt x="166" y="11"/>
                  </a:moveTo>
                  <a:cubicBezTo>
                    <a:pt x="170" y="18"/>
                    <a:pt x="170" y="18"/>
                    <a:pt x="170" y="18"/>
                  </a:cubicBezTo>
                  <a:cubicBezTo>
                    <a:pt x="184" y="46"/>
                    <a:pt x="184" y="46"/>
                    <a:pt x="184" y="46"/>
                  </a:cubicBezTo>
                  <a:cubicBezTo>
                    <a:pt x="183" y="46"/>
                    <a:pt x="182" y="47"/>
                    <a:pt x="181" y="47"/>
                  </a:cubicBezTo>
                  <a:lnTo>
                    <a:pt x="166" y="11"/>
                  </a:lnTo>
                  <a:close/>
                  <a:moveTo>
                    <a:pt x="196" y="324"/>
                  </a:moveTo>
                  <a:cubicBezTo>
                    <a:pt x="196" y="324"/>
                    <a:pt x="196" y="324"/>
                    <a:pt x="196" y="324"/>
                  </a:cubicBezTo>
                  <a:cubicBezTo>
                    <a:pt x="201" y="328"/>
                    <a:pt x="201" y="328"/>
                    <a:pt x="201" y="328"/>
                  </a:cubicBezTo>
                  <a:cubicBezTo>
                    <a:pt x="201" y="351"/>
                    <a:pt x="201" y="351"/>
                    <a:pt x="201" y="351"/>
                  </a:cubicBezTo>
                  <a:cubicBezTo>
                    <a:pt x="196" y="351"/>
                    <a:pt x="196" y="351"/>
                    <a:pt x="196" y="351"/>
                  </a:cubicBezTo>
                  <a:lnTo>
                    <a:pt x="196" y="324"/>
                  </a:lnTo>
                  <a:close/>
                  <a:moveTo>
                    <a:pt x="196" y="283"/>
                  </a:moveTo>
                  <a:cubicBezTo>
                    <a:pt x="196" y="283"/>
                    <a:pt x="196" y="283"/>
                    <a:pt x="196" y="283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201" y="307"/>
                    <a:pt x="201" y="307"/>
                    <a:pt x="201" y="307"/>
                  </a:cubicBezTo>
                  <a:cubicBezTo>
                    <a:pt x="196" y="307"/>
                    <a:pt x="196" y="307"/>
                    <a:pt x="196" y="307"/>
                  </a:cubicBezTo>
                  <a:lnTo>
                    <a:pt x="196" y="283"/>
                  </a:lnTo>
                  <a:close/>
                  <a:moveTo>
                    <a:pt x="196" y="172"/>
                  </a:moveTo>
                  <a:cubicBezTo>
                    <a:pt x="198" y="172"/>
                    <a:pt x="198" y="172"/>
                    <a:pt x="198" y="172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199" y="136"/>
                    <a:pt x="200" y="136"/>
                    <a:pt x="201" y="136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201" y="172"/>
                    <a:pt x="201" y="172"/>
                    <a:pt x="201" y="172"/>
                  </a:cubicBezTo>
                  <a:cubicBezTo>
                    <a:pt x="201" y="267"/>
                    <a:pt x="201" y="267"/>
                    <a:pt x="201" y="267"/>
                  </a:cubicBezTo>
                  <a:cubicBezTo>
                    <a:pt x="196" y="267"/>
                    <a:pt x="196" y="267"/>
                    <a:pt x="196" y="267"/>
                  </a:cubicBezTo>
                  <a:lnTo>
                    <a:pt x="196" y="172"/>
                  </a:lnTo>
                  <a:close/>
                  <a:moveTo>
                    <a:pt x="199" y="5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1" y="45"/>
                    <a:pt x="201" y="45"/>
                    <a:pt x="201" y="45"/>
                  </a:cubicBezTo>
                  <a:cubicBezTo>
                    <a:pt x="200" y="45"/>
                    <a:pt x="199" y="45"/>
                    <a:pt x="199" y="45"/>
                  </a:cubicBezTo>
                  <a:lnTo>
                    <a:pt x="199" y="5"/>
                  </a:lnTo>
                  <a:close/>
                  <a:moveTo>
                    <a:pt x="211" y="61"/>
                  </a:moveTo>
                  <a:cubicBezTo>
                    <a:pt x="217" y="61"/>
                    <a:pt x="221" y="66"/>
                    <a:pt x="221" y="72"/>
                  </a:cubicBezTo>
                  <a:cubicBezTo>
                    <a:pt x="221" y="77"/>
                    <a:pt x="217" y="82"/>
                    <a:pt x="211" y="82"/>
                  </a:cubicBezTo>
                  <a:cubicBezTo>
                    <a:pt x="206" y="82"/>
                    <a:pt x="201" y="77"/>
                    <a:pt x="201" y="72"/>
                  </a:cubicBezTo>
                  <a:cubicBezTo>
                    <a:pt x="201" y="66"/>
                    <a:pt x="206" y="61"/>
                    <a:pt x="211" y="61"/>
                  </a:cubicBezTo>
                  <a:close/>
                  <a:moveTo>
                    <a:pt x="231" y="164"/>
                  </a:moveTo>
                  <a:cubicBezTo>
                    <a:pt x="229" y="164"/>
                    <a:pt x="229" y="164"/>
                    <a:pt x="229" y="164"/>
                  </a:cubicBezTo>
                  <a:cubicBezTo>
                    <a:pt x="216" y="132"/>
                    <a:pt x="216" y="132"/>
                    <a:pt x="216" y="132"/>
                  </a:cubicBezTo>
                  <a:cubicBezTo>
                    <a:pt x="219" y="130"/>
                    <a:pt x="219" y="130"/>
                    <a:pt x="219" y="130"/>
                  </a:cubicBezTo>
                  <a:lnTo>
                    <a:pt x="231" y="164"/>
                  </a:lnTo>
                  <a:close/>
                  <a:moveTo>
                    <a:pt x="232" y="119"/>
                  </a:moveTo>
                  <a:cubicBezTo>
                    <a:pt x="257" y="144"/>
                    <a:pt x="257" y="144"/>
                    <a:pt x="257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31" y="121"/>
                    <a:pt x="231" y="121"/>
                    <a:pt x="231" y="121"/>
                  </a:cubicBezTo>
                  <a:cubicBezTo>
                    <a:pt x="231" y="120"/>
                    <a:pt x="232" y="119"/>
                    <a:pt x="232" y="119"/>
                  </a:cubicBezTo>
                  <a:close/>
                  <a:moveTo>
                    <a:pt x="240" y="103"/>
                  </a:moveTo>
                  <a:cubicBezTo>
                    <a:pt x="272" y="116"/>
                    <a:pt x="272" y="116"/>
                    <a:pt x="272" y="116"/>
                  </a:cubicBezTo>
                  <a:cubicBezTo>
                    <a:pt x="271" y="118"/>
                    <a:pt x="271" y="118"/>
                    <a:pt x="271" y="118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0" y="104"/>
                    <a:pt x="240" y="103"/>
                    <a:pt x="240" y="103"/>
                  </a:cubicBezTo>
                  <a:close/>
                  <a:moveTo>
                    <a:pt x="278" y="84"/>
                  </a:moveTo>
                  <a:cubicBezTo>
                    <a:pt x="374" y="84"/>
                    <a:pt x="374" y="84"/>
                    <a:pt x="374" y="84"/>
                  </a:cubicBezTo>
                  <a:cubicBezTo>
                    <a:pt x="374" y="88"/>
                    <a:pt x="374" y="88"/>
                    <a:pt x="374" y="88"/>
                  </a:cubicBezTo>
                  <a:cubicBezTo>
                    <a:pt x="278" y="88"/>
                    <a:pt x="278" y="88"/>
                    <a:pt x="278" y="88"/>
                  </a:cubicBezTo>
                  <a:lnTo>
                    <a:pt x="278" y="84"/>
                  </a:lnTo>
                  <a:close/>
                  <a:moveTo>
                    <a:pt x="359" y="56"/>
                  </a:moveTo>
                  <a:cubicBezTo>
                    <a:pt x="361" y="80"/>
                    <a:pt x="361" y="80"/>
                    <a:pt x="361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57" y="54"/>
                    <a:pt x="357" y="54"/>
                    <a:pt x="357" y="54"/>
                  </a:cubicBezTo>
                  <a:lnTo>
                    <a:pt x="359" y="56"/>
                  </a:lnTo>
                  <a:close/>
                  <a:moveTo>
                    <a:pt x="370" y="68"/>
                  </a:moveTo>
                  <a:cubicBezTo>
                    <a:pt x="397" y="84"/>
                    <a:pt x="397" y="84"/>
                    <a:pt x="397" y="84"/>
                  </a:cubicBezTo>
                  <a:cubicBezTo>
                    <a:pt x="397" y="85"/>
                    <a:pt x="397" y="85"/>
                    <a:pt x="397" y="85"/>
                  </a:cubicBezTo>
                  <a:cubicBezTo>
                    <a:pt x="370" y="72"/>
                    <a:pt x="370" y="72"/>
                    <a:pt x="370" y="72"/>
                  </a:cubicBezTo>
                  <a:lnTo>
                    <a:pt x="370" y="68"/>
                  </a:lnTo>
                  <a:close/>
                  <a:moveTo>
                    <a:pt x="411" y="89"/>
                  </a:moveTo>
                  <a:cubicBezTo>
                    <a:pt x="411" y="93"/>
                    <a:pt x="411" y="93"/>
                    <a:pt x="411" y="93"/>
                  </a:cubicBezTo>
                  <a:cubicBezTo>
                    <a:pt x="381" y="99"/>
                    <a:pt x="381" y="99"/>
                    <a:pt x="381" y="99"/>
                  </a:cubicBezTo>
                  <a:cubicBezTo>
                    <a:pt x="377" y="97"/>
                    <a:pt x="377" y="97"/>
                    <a:pt x="377" y="97"/>
                  </a:cubicBezTo>
                  <a:lnTo>
                    <a:pt x="411" y="89"/>
                  </a:lnTo>
                  <a:close/>
                  <a:moveTo>
                    <a:pt x="430" y="95"/>
                  </a:moveTo>
                  <a:cubicBezTo>
                    <a:pt x="402" y="131"/>
                    <a:pt x="402" y="131"/>
                    <a:pt x="402" y="131"/>
                  </a:cubicBezTo>
                  <a:cubicBezTo>
                    <a:pt x="399" y="127"/>
                    <a:pt x="399" y="127"/>
                    <a:pt x="399" y="127"/>
                  </a:cubicBezTo>
                  <a:cubicBezTo>
                    <a:pt x="427" y="91"/>
                    <a:pt x="427" y="91"/>
                    <a:pt x="427" y="91"/>
                  </a:cubicBezTo>
                  <a:lnTo>
                    <a:pt x="430" y="95"/>
                  </a:lnTo>
                  <a:close/>
                  <a:moveTo>
                    <a:pt x="446" y="98"/>
                  </a:moveTo>
                  <a:cubicBezTo>
                    <a:pt x="431" y="144"/>
                    <a:pt x="431" y="144"/>
                    <a:pt x="431" y="144"/>
                  </a:cubicBezTo>
                  <a:cubicBezTo>
                    <a:pt x="429" y="143"/>
                    <a:pt x="429" y="143"/>
                    <a:pt x="429" y="143"/>
                  </a:cubicBezTo>
                  <a:cubicBezTo>
                    <a:pt x="444" y="96"/>
                    <a:pt x="444" y="96"/>
                    <a:pt x="444" y="96"/>
                  </a:cubicBezTo>
                  <a:lnTo>
                    <a:pt x="446" y="98"/>
                  </a:lnTo>
                  <a:close/>
                  <a:moveTo>
                    <a:pt x="460" y="96"/>
                  </a:moveTo>
                  <a:cubicBezTo>
                    <a:pt x="463" y="96"/>
                    <a:pt x="463" y="96"/>
                    <a:pt x="463" y="96"/>
                  </a:cubicBezTo>
                  <a:cubicBezTo>
                    <a:pt x="463" y="155"/>
                    <a:pt x="463" y="155"/>
                    <a:pt x="463" y="155"/>
                  </a:cubicBezTo>
                  <a:cubicBezTo>
                    <a:pt x="460" y="155"/>
                    <a:pt x="460" y="155"/>
                    <a:pt x="460" y="155"/>
                  </a:cubicBezTo>
                  <a:lnTo>
                    <a:pt x="460" y="96"/>
                  </a:lnTo>
                  <a:close/>
                  <a:moveTo>
                    <a:pt x="206" y="286"/>
                  </a:moveTo>
                  <a:cubicBezTo>
                    <a:pt x="216" y="286"/>
                    <a:pt x="216" y="286"/>
                    <a:pt x="216" y="286"/>
                  </a:cubicBezTo>
                  <a:cubicBezTo>
                    <a:pt x="216" y="307"/>
                    <a:pt x="216" y="307"/>
                    <a:pt x="216" y="307"/>
                  </a:cubicBezTo>
                  <a:cubicBezTo>
                    <a:pt x="206" y="307"/>
                    <a:pt x="206" y="307"/>
                    <a:pt x="206" y="307"/>
                  </a:cubicBezTo>
                  <a:lnTo>
                    <a:pt x="206" y="286"/>
                  </a:lnTo>
                  <a:close/>
                  <a:moveTo>
                    <a:pt x="221" y="279"/>
                  </a:moveTo>
                  <a:cubicBezTo>
                    <a:pt x="226" y="276"/>
                    <a:pt x="226" y="276"/>
                    <a:pt x="226" y="276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1" y="309"/>
                    <a:pt x="221" y="309"/>
                    <a:pt x="221" y="309"/>
                  </a:cubicBezTo>
                  <a:lnTo>
                    <a:pt x="221" y="279"/>
                  </a:lnTo>
                  <a:close/>
                  <a:moveTo>
                    <a:pt x="345" y="260"/>
                  </a:moveTo>
                  <a:cubicBezTo>
                    <a:pt x="345" y="236"/>
                    <a:pt x="345" y="236"/>
                    <a:pt x="345" y="236"/>
                  </a:cubicBezTo>
                  <a:cubicBezTo>
                    <a:pt x="348" y="236"/>
                    <a:pt x="348" y="236"/>
                    <a:pt x="348" y="236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64" y="285"/>
                    <a:pt x="364" y="285"/>
                    <a:pt x="364" y="285"/>
                  </a:cubicBezTo>
                  <a:lnTo>
                    <a:pt x="345" y="260"/>
                  </a:lnTo>
                  <a:close/>
                  <a:moveTo>
                    <a:pt x="397" y="192"/>
                  </a:moveTo>
                  <a:cubicBezTo>
                    <a:pt x="397" y="182"/>
                    <a:pt x="397" y="182"/>
                    <a:pt x="397" y="182"/>
                  </a:cubicBezTo>
                  <a:cubicBezTo>
                    <a:pt x="400" y="182"/>
                    <a:pt x="400" y="182"/>
                    <a:pt x="400" y="182"/>
                  </a:cubicBezTo>
                  <a:cubicBezTo>
                    <a:pt x="409" y="190"/>
                    <a:pt x="409" y="190"/>
                    <a:pt x="409" y="190"/>
                  </a:cubicBezTo>
                  <a:cubicBezTo>
                    <a:pt x="407" y="204"/>
                    <a:pt x="407" y="204"/>
                    <a:pt x="407" y="204"/>
                  </a:cubicBezTo>
                  <a:cubicBezTo>
                    <a:pt x="398" y="210"/>
                    <a:pt x="398" y="210"/>
                    <a:pt x="398" y="210"/>
                  </a:cubicBezTo>
                  <a:cubicBezTo>
                    <a:pt x="394" y="210"/>
                    <a:pt x="394" y="210"/>
                    <a:pt x="394" y="210"/>
                  </a:cubicBezTo>
                  <a:cubicBezTo>
                    <a:pt x="394" y="204"/>
                    <a:pt x="394" y="204"/>
                    <a:pt x="394" y="204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399" y="202"/>
                    <a:pt x="399" y="202"/>
                    <a:pt x="399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192"/>
                    <a:pt x="394" y="192"/>
                    <a:pt x="394" y="192"/>
                  </a:cubicBezTo>
                  <a:lnTo>
                    <a:pt x="397" y="192"/>
                  </a:lnTo>
                  <a:close/>
                  <a:moveTo>
                    <a:pt x="406" y="220"/>
                  </a:moveTo>
                  <a:cubicBezTo>
                    <a:pt x="400" y="220"/>
                    <a:pt x="400" y="220"/>
                    <a:pt x="400" y="220"/>
                  </a:cubicBezTo>
                  <a:cubicBezTo>
                    <a:pt x="400" y="212"/>
                    <a:pt x="400" y="212"/>
                    <a:pt x="400" y="212"/>
                  </a:cubicBezTo>
                  <a:cubicBezTo>
                    <a:pt x="412" y="206"/>
                    <a:pt x="412" y="206"/>
                    <a:pt x="412" y="206"/>
                  </a:cubicBezTo>
                  <a:lnTo>
                    <a:pt x="406" y="220"/>
                  </a:lnTo>
                  <a:close/>
                  <a:moveTo>
                    <a:pt x="413" y="497"/>
                  </a:moveTo>
                  <a:cubicBezTo>
                    <a:pt x="426" y="429"/>
                    <a:pt x="426" y="429"/>
                    <a:pt x="426" y="429"/>
                  </a:cubicBezTo>
                  <a:cubicBezTo>
                    <a:pt x="422" y="403"/>
                    <a:pt x="422" y="403"/>
                    <a:pt x="422" y="403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5" y="408"/>
                    <a:pt x="405" y="408"/>
                    <a:pt x="405" y="408"/>
                  </a:cubicBezTo>
                  <a:cubicBezTo>
                    <a:pt x="423" y="395"/>
                    <a:pt x="423" y="395"/>
                    <a:pt x="423" y="395"/>
                  </a:cubicBezTo>
                  <a:cubicBezTo>
                    <a:pt x="432" y="320"/>
                    <a:pt x="432" y="320"/>
                    <a:pt x="432" y="320"/>
                  </a:cubicBezTo>
                  <a:cubicBezTo>
                    <a:pt x="397" y="401"/>
                    <a:pt x="397" y="401"/>
                    <a:pt x="397" y="401"/>
                  </a:cubicBezTo>
                  <a:cubicBezTo>
                    <a:pt x="395" y="401"/>
                    <a:pt x="395" y="401"/>
                    <a:pt x="395" y="401"/>
                  </a:cubicBezTo>
                  <a:cubicBezTo>
                    <a:pt x="394" y="351"/>
                    <a:pt x="394" y="351"/>
                    <a:pt x="394" y="351"/>
                  </a:cubicBezTo>
                  <a:cubicBezTo>
                    <a:pt x="406" y="321"/>
                    <a:pt x="406" y="321"/>
                    <a:pt x="406" y="321"/>
                  </a:cubicBezTo>
                  <a:cubicBezTo>
                    <a:pt x="385" y="302"/>
                    <a:pt x="385" y="302"/>
                    <a:pt x="385" y="302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12" y="284"/>
                    <a:pt x="412" y="284"/>
                    <a:pt x="412" y="284"/>
                  </a:cubicBezTo>
                  <a:cubicBezTo>
                    <a:pt x="403" y="302"/>
                    <a:pt x="403" y="302"/>
                    <a:pt x="403" y="302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55" y="296"/>
                    <a:pt x="455" y="296"/>
                    <a:pt x="455" y="296"/>
                  </a:cubicBezTo>
                  <a:cubicBezTo>
                    <a:pt x="478" y="218"/>
                    <a:pt x="478" y="218"/>
                    <a:pt x="478" y="218"/>
                  </a:cubicBezTo>
                  <a:cubicBezTo>
                    <a:pt x="468" y="184"/>
                    <a:pt x="468" y="184"/>
                    <a:pt x="468" y="18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57" y="226"/>
                    <a:pt x="457" y="226"/>
                    <a:pt x="457" y="226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60" y="233"/>
                    <a:pt x="460" y="233"/>
                    <a:pt x="460" y="233"/>
                  </a:cubicBezTo>
                  <a:cubicBezTo>
                    <a:pt x="415" y="240"/>
                    <a:pt x="415" y="240"/>
                    <a:pt x="415" y="240"/>
                  </a:cubicBezTo>
                  <a:cubicBezTo>
                    <a:pt x="421" y="255"/>
                    <a:pt x="421" y="255"/>
                    <a:pt x="421" y="255"/>
                  </a:cubicBezTo>
                  <a:cubicBezTo>
                    <a:pt x="412" y="265"/>
                    <a:pt x="412" y="265"/>
                    <a:pt x="412" y="265"/>
                  </a:cubicBezTo>
                  <a:cubicBezTo>
                    <a:pt x="393" y="258"/>
                    <a:pt x="393" y="258"/>
                    <a:pt x="393" y="258"/>
                  </a:cubicBezTo>
                  <a:cubicBezTo>
                    <a:pt x="376" y="267"/>
                    <a:pt x="376" y="267"/>
                    <a:pt x="376" y="267"/>
                  </a:cubicBezTo>
                  <a:cubicBezTo>
                    <a:pt x="367" y="256"/>
                    <a:pt x="367" y="256"/>
                    <a:pt x="367" y="256"/>
                  </a:cubicBezTo>
                  <a:cubicBezTo>
                    <a:pt x="379" y="222"/>
                    <a:pt x="379" y="222"/>
                    <a:pt x="379" y="222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6" y="251"/>
                    <a:pt x="386" y="251"/>
                    <a:pt x="386" y="251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410" y="232"/>
                    <a:pt x="410" y="232"/>
                    <a:pt x="410" y="232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14" y="228"/>
                    <a:pt x="414" y="228"/>
                    <a:pt x="414" y="22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20" y="188"/>
                    <a:pt x="420" y="188"/>
                    <a:pt x="420" y="188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393" y="176"/>
                    <a:pt x="393" y="176"/>
                    <a:pt x="393" y="176"/>
                  </a:cubicBezTo>
                  <a:cubicBezTo>
                    <a:pt x="383" y="184"/>
                    <a:pt x="383" y="184"/>
                    <a:pt x="383" y="184"/>
                  </a:cubicBezTo>
                  <a:cubicBezTo>
                    <a:pt x="380" y="122"/>
                    <a:pt x="380" y="122"/>
                    <a:pt x="380" y="122"/>
                  </a:cubicBezTo>
                  <a:cubicBezTo>
                    <a:pt x="377" y="118"/>
                    <a:pt x="377" y="118"/>
                    <a:pt x="377" y="118"/>
                  </a:cubicBezTo>
                  <a:cubicBezTo>
                    <a:pt x="374" y="221"/>
                    <a:pt x="374" y="221"/>
                    <a:pt x="374" y="221"/>
                  </a:cubicBezTo>
                  <a:cubicBezTo>
                    <a:pt x="367" y="234"/>
                    <a:pt x="367" y="234"/>
                    <a:pt x="367" y="234"/>
                  </a:cubicBezTo>
                  <a:cubicBezTo>
                    <a:pt x="367" y="234"/>
                    <a:pt x="366" y="232"/>
                    <a:pt x="364" y="225"/>
                  </a:cubicBezTo>
                  <a:cubicBezTo>
                    <a:pt x="362" y="219"/>
                    <a:pt x="365" y="200"/>
                    <a:pt x="365" y="200"/>
                  </a:cubicBezTo>
                  <a:cubicBezTo>
                    <a:pt x="372" y="120"/>
                    <a:pt x="372" y="120"/>
                    <a:pt x="372" y="120"/>
                  </a:cubicBezTo>
                  <a:cubicBezTo>
                    <a:pt x="366" y="127"/>
                    <a:pt x="366" y="127"/>
                    <a:pt x="366" y="127"/>
                  </a:cubicBezTo>
                  <a:cubicBezTo>
                    <a:pt x="362" y="176"/>
                    <a:pt x="362" y="176"/>
                    <a:pt x="362" y="176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39" y="216"/>
                    <a:pt x="339" y="216"/>
                    <a:pt x="339" y="216"/>
                  </a:cubicBezTo>
                  <a:cubicBezTo>
                    <a:pt x="347" y="195"/>
                    <a:pt x="347" y="195"/>
                    <a:pt x="347" y="195"/>
                  </a:cubicBezTo>
                  <a:cubicBezTo>
                    <a:pt x="360" y="188"/>
                    <a:pt x="360" y="188"/>
                    <a:pt x="360" y="188"/>
                  </a:cubicBezTo>
                  <a:cubicBezTo>
                    <a:pt x="359" y="201"/>
                    <a:pt x="359" y="201"/>
                    <a:pt x="359" y="201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31" y="230"/>
                    <a:pt x="331" y="230"/>
                    <a:pt x="331" y="230"/>
                  </a:cubicBezTo>
                  <a:cubicBezTo>
                    <a:pt x="329" y="270"/>
                    <a:pt x="329" y="270"/>
                    <a:pt x="329" y="270"/>
                  </a:cubicBezTo>
                  <a:cubicBezTo>
                    <a:pt x="369" y="305"/>
                    <a:pt x="369" y="305"/>
                    <a:pt x="369" y="305"/>
                  </a:cubicBezTo>
                  <a:cubicBezTo>
                    <a:pt x="361" y="327"/>
                    <a:pt x="361" y="327"/>
                    <a:pt x="361" y="327"/>
                  </a:cubicBezTo>
                  <a:cubicBezTo>
                    <a:pt x="394" y="351"/>
                    <a:pt x="394" y="351"/>
                    <a:pt x="394" y="351"/>
                  </a:cubicBezTo>
                  <a:cubicBezTo>
                    <a:pt x="386" y="356"/>
                    <a:pt x="386" y="356"/>
                    <a:pt x="386" y="356"/>
                  </a:cubicBezTo>
                  <a:cubicBezTo>
                    <a:pt x="349" y="337"/>
                    <a:pt x="349" y="337"/>
                    <a:pt x="349" y="337"/>
                  </a:cubicBezTo>
                  <a:cubicBezTo>
                    <a:pt x="361" y="327"/>
                    <a:pt x="361" y="327"/>
                    <a:pt x="361" y="32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52" y="337"/>
                    <a:pt x="252" y="337"/>
                    <a:pt x="252" y="337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2" y="367"/>
                    <a:pt x="252" y="367"/>
                    <a:pt x="252" y="367"/>
                  </a:cubicBezTo>
                  <a:cubicBezTo>
                    <a:pt x="229" y="367"/>
                    <a:pt x="229" y="367"/>
                    <a:pt x="229" y="367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06" y="351"/>
                    <a:pt x="206" y="351"/>
                    <a:pt x="206" y="351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26" y="326"/>
                    <a:pt x="226" y="326"/>
                    <a:pt x="226" y="326"/>
                  </a:cubicBezTo>
                  <a:cubicBezTo>
                    <a:pt x="226" y="326"/>
                    <a:pt x="226" y="326"/>
                    <a:pt x="227" y="326"/>
                  </a:cubicBezTo>
                  <a:cubicBezTo>
                    <a:pt x="231" y="326"/>
                    <a:pt x="235" y="323"/>
                    <a:pt x="235" y="318"/>
                  </a:cubicBezTo>
                  <a:cubicBezTo>
                    <a:pt x="235" y="318"/>
                    <a:pt x="235" y="318"/>
                    <a:pt x="235" y="318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315"/>
                    <a:pt x="235" y="315"/>
                    <a:pt x="235" y="315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5" y="270"/>
                    <a:pt x="231" y="266"/>
                    <a:pt x="227" y="266"/>
                  </a:cubicBezTo>
                  <a:cubicBezTo>
                    <a:pt x="227" y="266"/>
                    <a:pt x="226" y="266"/>
                    <a:pt x="226" y="266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6" y="138"/>
                    <a:pt x="207" y="137"/>
                    <a:pt x="208" y="13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38" y="167"/>
                    <a:pt x="238" y="167"/>
                    <a:pt x="238" y="167"/>
                  </a:cubicBezTo>
                  <a:cubicBezTo>
                    <a:pt x="237" y="163"/>
                    <a:pt x="237" y="163"/>
                    <a:pt x="237" y="163"/>
                  </a:cubicBezTo>
                  <a:cubicBezTo>
                    <a:pt x="235" y="163"/>
                    <a:pt x="235" y="163"/>
                    <a:pt x="235" y="163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3" y="130"/>
                    <a:pt x="224" y="130"/>
                    <a:pt x="225" y="129"/>
                  </a:cubicBezTo>
                  <a:cubicBezTo>
                    <a:pt x="250" y="153"/>
                    <a:pt x="250" y="153"/>
                    <a:pt x="250" y="153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48" y="155"/>
                    <a:pt x="248" y="155"/>
                    <a:pt x="248" y="155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6" y="117"/>
                    <a:pt x="237" y="116"/>
                    <a:pt x="237" y="115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81" y="114"/>
                    <a:pt x="281" y="114"/>
                    <a:pt x="281" y="114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43" y="101"/>
                    <a:pt x="243" y="101"/>
                    <a:pt x="243" y="101"/>
                  </a:cubicBezTo>
                  <a:cubicBezTo>
                    <a:pt x="243" y="100"/>
                    <a:pt x="243" y="99"/>
                    <a:pt x="243" y="98"/>
                  </a:cubicBezTo>
                  <a:cubicBezTo>
                    <a:pt x="278" y="98"/>
                    <a:pt x="278" y="98"/>
                    <a:pt x="278" y="98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1"/>
                    <a:pt x="368" y="103"/>
                    <a:pt x="369" y="105"/>
                  </a:cubicBezTo>
                  <a:cubicBezTo>
                    <a:pt x="371" y="109"/>
                    <a:pt x="373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374" y="112"/>
                    <a:pt x="374" y="112"/>
                    <a:pt x="374" y="112"/>
                  </a:cubicBezTo>
                  <a:cubicBezTo>
                    <a:pt x="406" y="100"/>
                    <a:pt x="406" y="100"/>
                    <a:pt x="406" y="100"/>
                  </a:cubicBezTo>
                  <a:cubicBezTo>
                    <a:pt x="415" y="100"/>
                    <a:pt x="415" y="100"/>
                    <a:pt x="415" y="10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0"/>
                    <a:pt x="393" y="130"/>
                    <a:pt x="393" y="130"/>
                  </a:cubicBezTo>
                  <a:cubicBezTo>
                    <a:pt x="393" y="131"/>
                    <a:pt x="395" y="134"/>
                    <a:pt x="398" y="137"/>
                  </a:cubicBezTo>
                  <a:cubicBezTo>
                    <a:pt x="402" y="139"/>
                    <a:pt x="405" y="140"/>
                    <a:pt x="406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38" y="100"/>
                    <a:pt x="438" y="100"/>
                    <a:pt x="438" y="100"/>
                  </a:cubicBezTo>
                  <a:cubicBezTo>
                    <a:pt x="438" y="100"/>
                    <a:pt x="438" y="100"/>
                    <a:pt x="438" y="100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7"/>
                    <a:pt x="422" y="147"/>
                    <a:pt x="422" y="147"/>
                  </a:cubicBezTo>
                  <a:cubicBezTo>
                    <a:pt x="422" y="149"/>
                    <a:pt x="425" y="151"/>
                    <a:pt x="429" y="153"/>
                  </a:cubicBezTo>
                  <a:cubicBezTo>
                    <a:pt x="434" y="154"/>
                    <a:pt x="437" y="155"/>
                    <a:pt x="438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8" y="154"/>
                    <a:pt x="438" y="154"/>
                    <a:pt x="438" y="154"/>
                  </a:cubicBezTo>
                  <a:cubicBezTo>
                    <a:pt x="438" y="154"/>
                    <a:pt x="438" y="153"/>
                    <a:pt x="438" y="153"/>
                  </a:cubicBezTo>
                  <a:cubicBezTo>
                    <a:pt x="438" y="153"/>
                    <a:pt x="438" y="153"/>
                    <a:pt x="438" y="153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100"/>
                    <a:pt x="456" y="100"/>
                    <a:pt x="456" y="100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57" y="160"/>
                    <a:pt x="461" y="161"/>
                    <a:pt x="465" y="161"/>
                  </a:cubicBezTo>
                  <a:cubicBezTo>
                    <a:pt x="470" y="161"/>
                    <a:pt x="474" y="160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59"/>
                    <a:pt x="474" y="159"/>
                    <a:pt x="474" y="159"/>
                  </a:cubicBezTo>
                  <a:cubicBezTo>
                    <a:pt x="474" y="100"/>
                    <a:pt x="474" y="100"/>
                    <a:pt x="474" y="100"/>
                  </a:cubicBezTo>
                  <a:cubicBezTo>
                    <a:pt x="481" y="100"/>
                    <a:pt x="481" y="100"/>
                    <a:pt x="481" y="100"/>
                  </a:cubicBezTo>
                  <a:cubicBezTo>
                    <a:pt x="481" y="88"/>
                    <a:pt x="481" y="88"/>
                    <a:pt x="481" y="88"/>
                  </a:cubicBezTo>
                  <a:cubicBezTo>
                    <a:pt x="412" y="88"/>
                    <a:pt x="412" y="88"/>
                    <a:pt x="412" y="88"/>
                  </a:cubicBezTo>
                  <a:cubicBezTo>
                    <a:pt x="412" y="84"/>
                    <a:pt x="412" y="84"/>
                    <a:pt x="412" y="84"/>
                  </a:cubicBezTo>
                  <a:cubicBezTo>
                    <a:pt x="481" y="84"/>
                    <a:pt x="481" y="84"/>
                    <a:pt x="481" y="84"/>
                  </a:cubicBezTo>
                  <a:cubicBezTo>
                    <a:pt x="481" y="80"/>
                    <a:pt x="481" y="80"/>
                    <a:pt x="481" y="80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11" y="80"/>
                    <a:pt x="411" y="80"/>
                    <a:pt x="411" y="80"/>
                  </a:cubicBezTo>
                  <a:cubicBezTo>
                    <a:pt x="404" y="79"/>
                    <a:pt x="385" y="75"/>
                    <a:pt x="373" y="63"/>
                  </a:cubicBezTo>
                  <a:cubicBezTo>
                    <a:pt x="357" y="46"/>
                    <a:pt x="356" y="34"/>
                    <a:pt x="356" y="34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53" y="80"/>
                    <a:pt x="353" y="80"/>
                    <a:pt x="353" y="80"/>
                  </a:cubicBezTo>
                  <a:cubicBezTo>
                    <a:pt x="350" y="80"/>
                    <a:pt x="350" y="80"/>
                    <a:pt x="350" y="80"/>
                  </a:cubicBezTo>
                  <a:cubicBezTo>
                    <a:pt x="350" y="34"/>
                    <a:pt x="350" y="34"/>
                    <a:pt x="350" y="34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278" y="80"/>
                    <a:pt x="278" y="80"/>
                    <a:pt x="278" y="80"/>
                  </a:cubicBezTo>
                  <a:cubicBezTo>
                    <a:pt x="278" y="83"/>
                    <a:pt x="278" y="83"/>
                    <a:pt x="278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240" y="62"/>
                    <a:pt x="224" y="46"/>
                    <a:pt x="204" y="43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8" y="43"/>
                    <a:pt x="186" y="43"/>
                    <a:pt x="185" y="44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1" y="3"/>
                    <a:pt x="171" y="3"/>
                    <a:pt x="171" y="3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0" y="50"/>
                    <a:pt x="169" y="50"/>
                    <a:pt x="168" y="5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57" y="61"/>
                    <a:pt x="157" y="61"/>
                    <a:pt x="157" y="61"/>
                  </a:cubicBezTo>
                  <a:cubicBezTo>
                    <a:pt x="157" y="62"/>
                    <a:pt x="156" y="63"/>
                    <a:pt x="155" y="64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49" y="80"/>
                    <a:pt x="149" y="81"/>
                    <a:pt x="148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1"/>
                    <a:pt x="59" y="84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59" y="277"/>
                    <a:pt x="59" y="277"/>
                    <a:pt x="59" y="277"/>
                  </a:cubicBezTo>
                  <a:cubicBezTo>
                    <a:pt x="59" y="277"/>
                    <a:pt x="59" y="278"/>
                    <a:pt x="59" y="278"/>
                  </a:cubicBezTo>
                  <a:cubicBezTo>
                    <a:pt x="59" y="282"/>
                    <a:pt x="62" y="286"/>
                    <a:pt x="67" y="286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84" y="307"/>
                    <a:pt x="184" y="307"/>
                    <a:pt x="184" y="307"/>
                  </a:cubicBezTo>
                  <a:cubicBezTo>
                    <a:pt x="153" y="307"/>
                    <a:pt x="153" y="307"/>
                    <a:pt x="153" y="307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47" y="307"/>
                    <a:pt x="144" y="311"/>
                    <a:pt x="144" y="315"/>
                  </a:cubicBezTo>
                  <a:cubicBezTo>
                    <a:pt x="144" y="315"/>
                    <a:pt x="144" y="315"/>
                    <a:pt x="144" y="315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51"/>
                    <a:pt x="144" y="351"/>
                    <a:pt x="144" y="351"/>
                  </a:cubicBezTo>
                  <a:cubicBezTo>
                    <a:pt x="86" y="351"/>
                    <a:pt x="86" y="351"/>
                    <a:pt x="86" y="351"/>
                  </a:cubicBezTo>
                  <a:cubicBezTo>
                    <a:pt x="86" y="400"/>
                    <a:pt x="86" y="400"/>
                    <a:pt x="86" y="400"/>
                  </a:cubicBezTo>
                  <a:cubicBezTo>
                    <a:pt x="102" y="418"/>
                    <a:pt x="102" y="418"/>
                    <a:pt x="102" y="418"/>
                  </a:cubicBezTo>
                  <a:cubicBezTo>
                    <a:pt x="102" y="451"/>
                    <a:pt x="102" y="451"/>
                    <a:pt x="102" y="451"/>
                  </a:cubicBezTo>
                  <a:cubicBezTo>
                    <a:pt x="121" y="459"/>
                    <a:pt x="121" y="459"/>
                    <a:pt x="121" y="459"/>
                  </a:cubicBezTo>
                  <a:cubicBezTo>
                    <a:pt x="121" y="505"/>
                    <a:pt x="121" y="505"/>
                    <a:pt x="121" y="505"/>
                  </a:cubicBezTo>
                  <a:cubicBezTo>
                    <a:pt x="38" y="520"/>
                    <a:pt x="7" y="539"/>
                    <a:pt x="4" y="540"/>
                  </a:cubicBezTo>
                  <a:cubicBezTo>
                    <a:pt x="0" y="541"/>
                    <a:pt x="19" y="544"/>
                    <a:pt x="46" y="556"/>
                  </a:cubicBezTo>
                  <a:cubicBezTo>
                    <a:pt x="80" y="572"/>
                    <a:pt x="75" y="581"/>
                    <a:pt x="75" y="581"/>
                  </a:cubicBezTo>
                  <a:cubicBezTo>
                    <a:pt x="75" y="581"/>
                    <a:pt x="135" y="543"/>
                    <a:pt x="263" y="520"/>
                  </a:cubicBezTo>
                  <a:cubicBezTo>
                    <a:pt x="329" y="509"/>
                    <a:pt x="450" y="504"/>
                    <a:pt x="495" y="512"/>
                  </a:cubicBezTo>
                  <a:cubicBezTo>
                    <a:pt x="495" y="512"/>
                    <a:pt x="460" y="504"/>
                    <a:pt x="413" y="497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70"/>
            <p:cNvSpPr/>
            <p:nvPr/>
          </p:nvSpPr>
          <p:spPr>
            <a:xfrm>
              <a:off x="594" y="467"/>
              <a:ext cx="1846" cy="1852"/>
            </a:xfrm>
            <a:custGeom>
              <a:avLst/>
              <a:gdLst>
                <a:gd name="T0" fmla="*/ 483 w 967"/>
                <a:gd name="T1" fmla="*/ 953 h 967"/>
                <a:gd name="T2" fmla="*/ 13 w 967"/>
                <a:gd name="T3" fmla="*/ 483 h 967"/>
                <a:gd name="T4" fmla="*/ 483 w 967"/>
                <a:gd name="T5" fmla="*/ 12 h 967"/>
                <a:gd name="T6" fmla="*/ 954 w 967"/>
                <a:gd name="T7" fmla="*/ 483 h 967"/>
                <a:gd name="T8" fmla="*/ 483 w 967"/>
                <a:gd name="T9" fmla="*/ 953 h 967"/>
                <a:gd name="T10" fmla="*/ 483 w 967"/>
                <a:gd name="T11" fmla="*/ 0 h 967"/>
                <a:gd name="T12" fmla="*/ 0 w 967"/>
                <a:gd name="T13" fmla="*/ 483 h 967"/>
                <a:gd name="T14" fmla="*/ 483 w 967"/>
                <a:gd name="T15" fmla="*/ 967 h 967"/>
                <a:gd name="T16" fmla="*/ 967 w 967"/>
                <a:gd name="T17" fmla="*/ 483 h 967"/>
                <a:gd name="T18" fmla="*/ 483 w 967"/>
                <a:gd name="T19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7" h="967">
                  <a:moveTo>
                    <a:pt x="483" y="953"/>
                  </a:moveTo>
                  <a:cubicBezTo>
                    <a:pt x="224" y="953"/>
                    <a:pt x="13" y="742"/>
                    <a:pt x="13" y="483"/>
                  </a:cubicBezTo>
                  <a:cubicBezTo>
                    <a:pt x="13" y="223"/>
                    <a:pt x="224" y="12"/>
                    <a:pt x="483" y="12"/>
                  </a:cubicBezTo>
                  <a:cubicBezTo>
                    <a:pt x="743" y="12"/>
                    <a:pt x="954" y="223"/>
                    <a:pt x="954" y="483"/>
                  </a:cubicBezTo>
                  <a:cubicBezTo>
                    <a:pt x="954" y="742"/>
                    <a:pt x="743" y="953"/>
                    <a:pt x="483" y="953"/>
                  </a:cubicBezTo>
                  <a:close/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cubicBezTo>
                    <a:pt x="0" y="751"/>
                    <a:pt x="216" y="967"/>
                    <a:pt x="483" y="967"/>
                  </a:cubicBezTo>
                  <a:cubicBezTo>
                    <a:pt x="750" y="967"/>
                    <a:pt x="967" y="751"/>
                    <a:pt x="967" y="483"/>
                  </a:cubicBezTo>
                  <a:cubicBezTo>
                    <a:pt x="967" y="216"/>
                    <a:pt x="750" y="0"/>
                    <a:pt x="483" y="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71"/>
            <p:cNvSpPr/>
            <p:nvPr/>
          </p:nvSpPr>
          <p:spPr>
            <a:xfrm>
              <a:off x="802" y="1063"/>
              <a:ext cx="67" cy="61"/>
            </a:xfrm>
            <a:custGeom>
              <a:avLst/>
              <a:gdLst>
                <a:gd name="T0" fmla="*/ 23 w 35"/>
                <a:gd name="T1" fmla="*/ 3 h 32"/>
                <a:gd name="T2" fmla="*/ 10 w 35"/>
                <a:gd name="T3" fmla="*/ 1 h 32"/>
                <a:gd name="T4" fmla="*/ 2 w 35"/>
                <a:gd name="T5" fmla="*/ 9 h 32"/>
                <a:gd name="T6" fmla="*/ 2 w 35"/>
                <a:gd name="T7" fmla="*/ 21 h 32"/>
                <a:gd name="T8" fmla="*/ 12 w 35"/>
                <a:gd name="T9" fmla="*/ 29 h 32"/>
                <a:gd name="T10" fmla="*/ 25 w 35"/>
                <a:gd name="T11" fmla="*/ 31 h 32"/>
                <a:gd name="T12" fmla="*/ 33 w 35"/>
                <a:gd name="T13" fmla="*/ 23 h 32"/>
                <a:gd name="T14" fmla="*/ 33 w 35"/>
                <a:gd name="T15" fmla="*/ 12 h 32"/>
                <a:gd name="T16" fmla="*/ 23 w 35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23" y="3"/>
                  </a:moveTo>
                  <a:cubicBezTo>
                    <a:pt x="18" y="0"/>
                    <a:pt x="13" y="0"/>
                    <a:pt x="10" y="1"/>
                  </a:cubicBezTo>
                  <a:cubicBezTo>
                    <a:pt x="6" y="3"/>
                    <a:pt x="4" y="5"/>
                    <a:pt x="2" y="9"/>
                  </a:cubicBezTo>
                  <a:cubicBezTo>
                    <a:pt x="0" y="13"/>
                    <a:pt x="0" y="17"/>
                    <a:pt x="2" y="21"/>
                  </a:cubicBezTo>
                  <a:cubicBezTo>
                    <a:pt x="3" y="24"/>
                    <a:pt x="6" y="27"/>
                    <a:pt x="12" y="29"/>
                  </a:cubicBezTo>
                  <a:cubicBezTo>
                    <a:pt x="17" y="32"/>
                    <a:pt x="21" y="32"/>
                    <a:pt x="25" y="31"/>
                  </a:cubicBezTo>
                  <a:cubicBezTo>
                    <a:pt x="29" y="29"/>
                    <a:pt x="32" y="27"/>
                    <a:pt x="33" y="23"/>
                  </a:cubicBezTo>
                  <a:cubicBezTo>
                    <a:pt x="35" y="19"/>
                    <a:pt x="35" y="15"/>
                    <a:pt x="33" y="12"/>
                  </a:cubicBezTo>
                  <a:cubicBezTo>
                    <a:pt x="32" y="8"/>
                    <a:pt x="28" y="5"/>
                    <a:pt x="23" y="3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72"/>
            <p:cNvSpPr/>
            <p:nvPr/>
          </p:nvSpPr>
          <p:spPr>
            <a:xfrm>
              <a:off x="1392" y="1886"/>
              <a:ext cx="42" cy="77"/>
            </a:xfrm>
            <a:custGeom>
              <a:avLst/>
              <a:gdLst>
                <a:gd name="T0" fmla="*/ 22 w 22"/>
                <a:gd name="T1" fmla="*/ 0 h 40"/>
                <a:gd name="T2" fmla="*/ 22 w 22"/>
                <a:gd name="T3" fmla="*/ 40 h 40"/>
                <a:gd name="T4" fmla="*/ 12 w 22"/>
                <a:gd name="T5" fmla="*/ 40 h 40"/>
                <a:gd name="T6" fmla="*/ 12 w 22"/>
                <a:gd name="T7" fmla="*/ 14 h 40"/>
                <a:gd name="T8" fmla="*/ 6 w 22"/>
                <a:gd name="T9" fmla="*/ 17 h 40"/>
                <a:gd name="T10" fmla="*/ 0 w 22"/>
                <a:gd name="T11" fmla="*/ 20 h 40"/>
                <a:gd name="T12" fmla="*/ 0 w 22"/>
                <a:gd name="T13" fmla="*/ 11 h 40"/>
                <a:gd name="T14" fmla="*/ 9 w 22"/>
                <a:gd name="T15" fmla="*/ 7 h 40"/>
                <a:gd name="T16" fmla="*/ 14 w 22"/>
                <a:gd name="T17" fmla="*/ 0 h 40"/>
                <a:gd name="T18" fmla="*/ 22 w 22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0">
                  <a:moveTo>
                    <a:pt x="22" y="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8" y="17"/>
                    <a:pt x="6" y="17"/>
                  </a:cubicBezTo>
                  <a:cubicBezTo>
                    <a:pt x="5" y="18"/>
                    <a:pt x="3" y="19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0"/>
                    <a:pt x="7" y="8"/>
                    <a:pt x="9" y="7"/>
                  </a:cubicBezTo>
                  <a:cubicBezTo>
                    <a:pt x="11" y="5"/>
                    <a:pt x="12" y="3"/>
                    <a:pt x="14" y="0"/>
                  </a:cubicBezTo>
                  <a:lnTo>
                    <a:pt x="22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73"/>
            <p:cNvSpPr/>
            <p:nvPr/>
          </p:nvSpPr>
          <p:spPr>
            <a:xfrm>
              <a:off x="1453" y="1886"/>
              <a:ext cx="61" cy="77"/>
            </a:xfrm>
            <a:custGeom>
              <a:avLst/>
              <a:gdLst>
                <a:gd name="T0" fmla="*/ 21 w 32"/>
                <a:gd name="T1" fmla="*/ 14 h 40"/>
                <a:gd name="T2" fmla="*/ 19 w 32"/>
                <a:gd name="T3" fmla="*/ 9 h 40"/>
                <a:gd name="T4" fmla="*/ 16 w 32"/>
                <a:gd name="T5" fmla="*/ 7 h 40"/>
                <a:gd name="T6" fmla="*/ 12 w 32"/>
                <a:gd name="T7" fmla="*/ 9 h 40"/>
                <a:gd name="T8" fmla="*/ 11 w 32"/>
                <a:gd name="T9" fmla="*/ 14 h 40"/>
                <a:gd name="T10" fmla="*/ 12 w 32"/>
                <a:gd name="T11" fmla="*/ 19 h 40"/>
                <a:gd name="T12" fmla="*/ 16 w 32"/>
                <a:gd name="T13" fmla="*/ 20 h 40"/>
                <a:gd name="T14" fmla="*/ 20 w 32"/>
                <a:gd name="T15" fmla="*/ 19 h 40"/>
                <a:gd name="T16" fmla="*/ 21 w 32"/>
                <a:gd name="T17" fmla="*/ 14 h 40"/>
                <a:gd name="T18" fmla="*/ 1 w 32"/>
                <a:gd name="T19" fmla="*/ 31 h 40"/>
                <a:gd name="T20" fmla="*/ 12 w 32"/>
                <a:gd name="T21" fmla="*/ 30 h 40"/>
                <a:gd name="T22" fmla="*/ 13 w 32"/>
                <a:gd name="T23" fmla="*/ 33 h 40"/>
                <a:gd name="T24" fmla="*/ 16 w 32"/>
                <a:gd name="T25" fmla="*/ 34 h 40"/>
                <a:gd name="T26" fmla="*/ 20 w 32"/>
                <a:gd name="T27" fmla="*/ 31 h 40"/>
                <a:gd name="T28" fmla="*/ 21 w 32"/>
                <a:gd name="T29" fmla="*/ 23 h 40"/>
                <a:gd name="T30" fmla="*/ 18 w 32"/>
                <a:gd name="T31" fmla="*/ 26 h 40"/>
                <a:gd name="T32" fmla="*/ 13 w 32"/>
                <a:gd name="T33" fmla="*/ 27 h 40"/>
                <a:gd name="T34" fmla="*/ 4 w 32"/>
                <a:gd name="T35" fmla="*/ 23 h 40"/>
                <a:gd name="T36" fmla="*/ 0 w 32"/>
                <a:gd name="T37" fmla="*/ 14 h 40"/>
                <a:gd name="T38" fmla="*/ 2 w 32"/>
                <a:gd name="T39" fmla="*/ 7 h 40"/>
                <a:gd name="T40" fmla="*/ 7 w 32"/>
                <a:gd name="T41" fmla="*/ 2 h 40"/>
                <a:gd name="T42" fmla="*/ 15 w 32"/>
                <a:gd name="T43" fmla="*/ 0 h 40"/>
                <a:gd name="T44" fmla="*/ 25 w 32"/>
                <a:gd name="T45" fmla="*/ 2 h 40"/>
                <a:gd name="T46" fmla="*/ 30 w 32"/>
                <a:gd name="T47" fmla="*/ 9 h 40"/>
                <a:gd name="T48" fmla="*/ 32 w 32"/>
                <a:gd name="T49" fmla="*/ 20 h 40"/>
                <a:gd name="T50" fmla="*/ 28 w 32"/>
                <a:gd name="T51" fmla="*/ 36 h 40"/>
                <a:gd name="T52" fmla="*/ 16 w 32"/>
                <a:gd name="T53" fmla="*/ 40 h 40"/>
                <a:gd name="T54" fmla="*/ 8 w 32"/>
                <a:gd name="T55" fmla="*/ 39 h 40"/>
                <a:gd name="T56" fmla="*/ 4 w 32"/>
                <a:gd name="T57" fmla="*/ 36 h 40"/>
                <a:gd name="T58" fmla="*/ 1 w 32"/>
                <a:gd name="T5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" h="40">
                  <a:moveTo>
                    <a:pt x="21" y="14"/>
                  </a:moveTo>
                  <a:cubicBezTo>
                    <a:pt x="21" y="12"/>
                    <a:pt x="21" y="10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1" y="10"/>
                    <a:pt x="11" y="11"/>
                    <a:pt x="11" y="14"/>
                  </a:cubicBezTo>
                  <a:cubicBezTo>
                    <a:pt x="11" y="16"/>
                    <a:pt x="11" y="17"/>
                    <a:pt x="12" y="19"/>
                  </a:cubicBezTo>
                  <a:cubicBezTo>
                    <a:pt x="13" y="20"/>
                    <a:pt x="14" y="20"/>
                    <a:pt x="16" y="20"/>
                  </a:cubicBezTo>
                  <a:cubicBezTo>
                    <a:pt x="17" y="20"/>
                    <a:pt x="19" y="20"/>
                    <a:pt x="20" y="19"/>
                  </a:cubicBezTo>
                  <a:cubicBezTo>
                    <a:pt x="21" y="18"/>
                    <a:pt x="21" y="16"/>
                    <a:pt x="21" y="14"/>
                  </a:cubicBezTo>
                  <a:close/>
                  <a:moveTo>
                    <a:pt x="1" y="31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3" y="32"/>
                    <a:pt x="13" y="33"/>
                  </a:cubicBezTo>
                  <a:cubicBezTo>
                    <a:pt x="14" y="34"/>
                    <a:pt x="15" y="34"/>
                    <a:pt x="16" y="34"/>
                  </a:cubicBezTo>
                  <a:cubicBezTo>
                    <a:pt x="18" y="34"/>
                    <a:pt x="19" y="33"/>
                    <a:pt x="20" y="31"/>
                  </a:cubicBezTo>
                  <a:cubicBezTo>
                    <a:pt x="21" y="30"/>
                    <a:pt x="21" y="27"/>
                    <a:pt x="21" y="23"/>
                  </a:cubicBezTo>
                  <a:cubicBezTo>
                    <a:pt x="20" y="24"/>
                    <a:pt x="19" y="25"/>
                    <a:pt x="18" y="26"/>
                  </a:cubicBezTo>
                  <a:cubicBezTo>
                    <a:pt x="16" y="27"/>
                    <a:pt x="15" y="27"/>
                    <a:pt x="13" y="27"/>
                  </a:cubicBezTo>
                  <a:cubicBezTo>
                    <a:pt x="9" y="27"/>
                    <a:pt x="6" y="26"/>
                    <a:pt x="4" y="23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9" y="0"/>
                    <a:pt x="22" y="1"/>
                    <a:pt x="25" y="2"/>
                  </a:cubicBezTo>
                  <a:cubicBezTo>
                    <a:pt x="27" y="4"/>
                    <a:pt x="29" y="6"/>
                    <a:pt x="30" y="9"/>
                  </a:cubicBezTo>
                  <a:cubicBezTo>
                    <a:pt x="32" y="12"/>
                    <a:pt x="32" y="16"/>
                    <a:pt x="32" y="20"/>
                  </a:cubicBezTo>
                  <a:cubicBezTo>
                    <a:pt x="32" y="27"/>
                    <a:pt x="31" y="32"/>
                    <a:pt x="28" y="36"/>
                  </a:cubicBezTo>
                  <a:cubicBezTo>
                    <a:pt x="25" y="39"/>
                    <a:pt x="21" y="40"/>
                    <a:pt x="16" y="40"/>
                  </a:cubicBezTo>
                  <a:cubicBezTo>
                    <a:pt x="13" y="40"/>
                    <a:pt x="10" y="40"/>
                    <a:pt x="8" y="39"/>
                  </a:cubicBezTo>
                  <a:cubicBezTo>
                    <a:pt x="7" y="39"/>
                    <a:pt x="5" y="38"/>
                    <a:pt x="4" y="36"/>
                  </a:cubicBezTo>
                  <a:cubicBezTo>
                    <a:pt x="3" y="35"/>
                    <a:pt x="2" y="33"/>
                    <a:pt x="1" y="31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74"/>
            <p:cNvSpPr/>
            <p:nvPr/>
          </p:nvSpPr>
          <p:spPr>
            <a:xfrm>
              <a:off x="1520" y="1888"/>
              <a:ext cx="61" cy="75"/>
            </a:xfrm>
            <a:custGeom>
              <a:avLst/>
              <a:gdLst>
                <a:gd name="T0" fmla="*/ 5 w 32"/>
                <a:gd name="T1" fmla="*/ 0 h 39"/>
                <a:gd name="T2" fmla="*/ 30 w 32"/>
                <a:gd name="T3" fmla="*/ 0 h 39"/>
                <a:gd name="T4" fmla="*/ 30 w 32"/>
                <a:gd name="T5" fmla="*/ 9 h 39"/>
                <a:gd name="T6" fmla="*/ 13 w 32"/>
                <a:gd name="T7" fmla="*/ 9 h 39"/>
                <a:gd name="T8" fmla="*/ 12 w 32"/>
                <a:gd name="T9" fmla="*/ 15 h 39"/>
                <a:gd name="T10" fmla="*/ 16 w 32"/>
                <a:gd name="T11" fmla="*/ 13 h 39"/>
                <a:gd name="T12" fmla="*/ 19 w 32"/>
                <a:gd name="T13" fmla="*/ 13 h 39"/>
                <a:gd name="T14" fmla="*/ 29 w 32"/>
                <a:gd name="T15" fmla="*/ 16 h 39"/>
                <a:gd name="T16" fmla="*/ 32 w 32"/>
                <a:gd name="T17" fmla="*/ 25 h 39"/>
                <a:gd name="T18" fmla="*/ 30 w 32"/>
                <a:gd name="T19" fmla="*/ 32 h 39"/>
                <a:gd name="T20" fmla="*/ 25 w 32"/>
                <a:gd name="T21" fmla="*/ 38 h 39"/>
                <a:gd name="T22" fmla="*/ 16 w 32"/>
                <a:gd name="T23" fmla="*/ 39 h 39"/>
                <a:gd name="T24" fmla="*/ 10 w 32"/>
                <a:gd name="T25" fmla="*/ 39 h 39"/>
                <a:gd name="T26" fmla="*/ 5 w 32"/>
                <a:gd name="T27" fmla="*/ 37 h 39"/>
                <a:gd name="T28" fmla="*/ 2 w 32"/>
                <a:gd name="T29" fmla="*/ 33 h 39"/>
                <a:gd name="T30" fmla="*/ 0 w 32"/>
                <a:gd name="T31" fmla="*/ 29 h 39"/>
                <a:gd name="T32" fmla="*/ 11 w 32"/>
                <a:gd name="T33" fmla="*/ 28 h 39"/>
                <a:gd name="T34" fmla="*/ 13 w 32"/>
                <a:gd name="T35" fmla="*/ 32 h 39"/>
                <a:gd name="T36" fmla="*/ 16 w 32"/>
                <a:gd name="T37" fmla="*/ 33 h 39"/>
                <a:gd name="T38" fmla="*/ 20 w 32"/>
                <a:gd name="T39" fmla="*/ 31 h 39"/>
                <a:gd name="T40" fmla="*/ 21 w 32"/>
                <a:gd name="T41" fmla="*/ 26 h 39"/>
                <a:gd name="T42" fmla="*/ 20 w 32"/>
                <a:gd name="T43" fmla="*/ 21 h 39"/>
                <a:gd name="T44" fmla="*/ 16 w 32"/>
                <a:gd name="T45" fmla="*/ 19 h 39"/>
                <a:gd name="T46" fmla="*/ 13 w 32"/>
                <a:gd name="T47" fmla="*/ 20 h 39"/>
                <a:gd name="T48" fmla="*/ 11 w 32"/>
                <a:gd name="T49" fmla="*/ 22 h 39"/>
                <a:gd name="T50" fmla="*/ 1 w 32"/>
                <a:gd name="T51" fmla="*/ 21 h 39"/>
                <a:gd name="T52" fmla="*/ 5 w 3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9">
                  <a:moveTo>
                    <a:pt x="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4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23" y="13"/>
                    <a:pt x="26" y="14"/>
                    <a:pt x="29" y="16"/>
                  </a:cubicBezTo>
                  <a:cubicBezTo>
                    <a:pt x="31" y="19"/>
                    <a:pt x="32" y="22"/>
                    <a:pt x="32" y="25"/>
                  </a:cubicBezTo>
                  <a:cubicBezTo>
                    <a:pt x="32" y="28"/>
                    <a:pt x="32" y="30"/>
                    <a:pt x="30" y="32"/>
                  </a:cubicBezTo>
                  <a:cubicBezTo>
                    <a:pt x="29" y="35"/>
                    <a:pt x="27" y="36"/>
                    <a:pt x="25" y="38"/>
                  </a:cubicBezTo>
                  <a:cubicBezTo>
                    <a:pt x="23" y="39"/>
                    <a:pt x="20" y="39"/>
                    <a:pt x="16" y="39"/>
                  </a:cubicBezTo>
                  <a:cubicBezTo>
                    <a:pt x="14" y="39"/>
                    <a:pt x="12" y="39"/>
                    <a:pt x="10" y="39"/>
                  </a:cubicBezTo>
                  <a:cubicBezTo>
                    <a:pt x="8" y="38"/>
                    <a:pt x="6" y="38"/>
                    <a:pt x="5" y="37"/>
                  </a:cubicBezTo>
                  <a:cubicBezTo>
                    <a:pt x="4" y="36"/>
                    <a:pt x="3" y="35"/>
                    <a:pt x="2" y="33"/>
                  </a:cubicBezTo>
                  <a:cubicBezTo>
                    <a:pt x="1" y="32"/>
                    <a:pt x="1" y="31"/>
                    <a:pt x="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8" y="33"/>
                    <a:pt x="19" y="32"/>
                    <a:pt x="20" y="31"/>
                  </a:cubicBezTo>
                  <a:cubicBezTo>
                    <a:pt x="21" y="30"/>
                    <a:pt x="21" y="28"/>
                    <a:pt x="21" y="26"/>
                  </a:cubicBezTo>
                  <a:cubicBezTo>
                    <a:pt x="21" y="24"/>
                    <a:pt x="21" y="22"/>
                    <a:pt x="20" y="21"/>
                  </a:cubicBez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3" y="20"/>
                  </a:cubicBezTo>
                  <a:cubicBezTo>
                    <a:pt x="12" y="21"/>
                    <a:pt x="11" y="21"/>
                    <a:pt x="11" y="22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5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75"/>
            <p:cNvSpPr/>
            <p:nvPr/>
          </p:nvSpPr>
          <p:spPr>
            <a:xfrm>
              <a:off x="1587" y="1886"/>
              <a:ext cx="61" cy="77"/>
            </a:xfrm>
            <a:custGeom>
              <a:avLst/>
              <a:gdLst>
                <a:gd name="T0" fmla="*/ 11 w 32"/>
                <a:gd name="T1" fmla="*/ 12 h 40"/>
                <a:gd name="T2" fmla="*/ 0 w 32"/>
                <a:gd name="T3" fmla="*/ 11 h 40"/>
                <a:gd name="T4" fmla="*/ 5 w 32"/>
                <a:gd name="T5" fmla="*/ 3 h 40"/>
                <a:gd name="T6" fmla="*/ 16 w 32"/>
                <a:gd name="T7" fmla="*/ 0 h 40"/>
                <a:gd name="T8" fmla="*/ 26 w 32"/>
                <a:gd name="T9" fmla="*/ 3 h 40"/>
                <a:gd name="T10" fmla="*/ 30 w 32"/>
                <a:gd name="T11" fmla="*/ 10 h 40"/>
                <a:gd name="T12" fmla="*/ 28 w 32"/>
                <a:gd name="T13" fmla="*/ 15 h 40"/>
                <a:gd name="T14" fmla="*/ 24 w 32"/>
                <a:gd name="T15" fmla="*/ 19 h 40"/>
                <a:gd name="T16" fmla="*/ 28 w 32"/>
                <a:gd name="T17" fmla="*/ 20 h 40"/>
                <a:gd name="T18" fmla="*/ 31 w 32"/>
                <a:gd name="T19" fmla="*/ 23 h 40"/>
                <a:gd name="T20" fmla="*/ 32 w 32"/>
                <a:gd name="T21" fmla="*/ 28 h 40"/>
                <a:gd name="T22" fmla="*/ 30 w 32"/>
                <a:gd name="T23" fmla="*/ 34 h 40"/>
                <a:gd name="T24" fmla="*/ 25 w 32"/>
                <a:gd name="T25" fmla="*/ 39 h 40"/>
                <a:gd name="T26" fmla="*/ 16 w 32"/>
                <a:gd name="T27" fmla="*/ 40 h 40"/>
                <a:gd name="T28" fmla="*/ 8 w 32"/>
                <a:gd name="T29" fmla="*/ 39 h 40"/>
                <a:gd name="T30" fmla="*/ 3 w 32"/>
                <a:gd name="T31" fmla="*/ 36 h 40"/>
                <a:gd name="T32" fmla="*/ 0 w 32"/>
                <a:gd name="T33" fmla="*/ 30 h 40"/>
                <a:gd name="T34" fmla="*/ 11 w 32"/>
                <a:gd name="T35" fmla="*/ 28 h 40"/>
                <a:gd name="T36" fmla="*/ 13 w 32"/>
                <a:gd name="T37" fmla="*/ 33 h 40"/>
                <a:gd name="T38" fmla="*/ 16 w 32"/>
                <a:gd name="T39" fmla="*/ 34 h 40"/>
                <a:gd name="T40" fmla="*/ 20 w 32"/>
                <a:gd name="T41" fmla="*/ 32 h 40"/>
                <a:gd name="T42" fmla="*/ 21 w 32"/>
                <a:gd name="T43" fmla="*/ 28 h 40"/>
                <a:gd name="T44" fmla="*/ 20 w 32"/>
                <a:gd name="T45" fmla="*/ 24 h 40"/>
                <a:gd name="T46" fmla="*/ 16 w 32"/>
                <a:gd name="T47" fmla="*/ 23 h 40"/>
                <a:gd name="T48" fmla="*/ 12 w 32"/>
                <a:gd name="T49" fmla="*/ 23 h 40"/>
                <a:gd name="T50" fmla="*/ 13 w 32"/>
                <a:gd name="T51" fmla="*/ 15 h 40"/>
                <a:gd name="T52" fmla="*/ 14 w 32"/>
                <a:gd name="T53" fmla="*/ 16 h 40"/>
                <a:gd name="T54" fmla="*/ 18 w 32"/>
                <a:gd name="T55" fmla="*/ 14 h 40"/>
                <a:gd name="T56" fmla="*/ 19 w 32"/>
                <a:gd name="T57" fmla="*/ 11 h 40"/>
                <a:gd name="T58" fmla="*/ 18 w 32"/>
                <a:gd name="T59" fmla="*/ 8 h 40"/>
                <a:gd name="T60" fmla="*/ 15 w 32"/>
                <a:gd name="T61" fmla="*/ 7 h 40"/>
                <a:gd name="T62" fmla="*/ 12 w 32"/>
                <a:gd name="T63" fmla="*/ 8 h 40"/>
                <a:gd name="T64" fmla="*/ 11 w 32"/>
                <a:gd name="T6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40">
                  <a:moveTo>
                    <a:pt x="11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5" y="3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9" y="5"/>
                    <a:pt x="30" y="8"/>
                    <a:pt x="30" y="10"/>
                  </a:cubicBezTo>
                  <a:cubicBezTo>
                    <a:pt x="30" y="12"/>
                    <a:pt x="29" y="14"/>
                    <a:pt x="28" y="15"/>
                  </a:cubicBezTo>
                  <a:cubicBezTo>
                    <a:pt x="27" y="16"/>
                    <a:pt x="26" y="18"/>
                    <a:pt x="24" y="19"/>
                  </a:cubicBezTo>
                  <a:cubicBezTo>
                    <a:pt x="26" y="19"/>
                    <a:pt x="27" y="19"/>
                    <a:pt x="28" y="20"/>
                  </a:cubicBezTo>
                  <a:cubicBezTo>
                    <a:pt x="29" y="21"/>
                    <a:pt x="30" y="22"/>
                    <a:pt x="31" y="23"/>
                  </a:cubicBezTo>
                  <a:cubicBezTo>
                    <a:pt x="31" y="24"/>
                    <a:pt x="32" y="26"/>
                    <a:pt x="32" y="28"/>
                  </a:cubicBezTo>
                  <a:cubicBezTo>
                    <a:pt x="32" y="30"/>
                    <a:pt x="31" y="32"/>
                    <a:pt x="30" y="34"/>
                  </a:cubicBezTo>
                  <a:cubicBezTo>
                    <a:pt x="29" y="36"/>
                    <a:pt x="27" y="38"/>
                    <a:pt x="25" y="39"/>
                  </a:cubicBezTo>
                  <a:cubicBezTo>
                    <a:pt x="23" y="40"/>
                    <a:pt x="20" y="40"/>
                    <a:pt x="16" y="40"/>
                  </a:cubicBezTo>
                  <a:cubicBezTo>
                    <a:pt x="13" y="40"/>
                    <a:pt x="10" y="40"/>
                    <a:pt x="8" y="39"/>
                  </a:cubicBezTo>
                  <a:cubicBezTo>
                    <a:pt x="6" y="38"/>
                    <a:pt x="4" y="37"/>
                    <a:pt x="3" y="36"/>
                  </a:cubicBezTo>
                  <a:cubicBezTo>
                    <a:pt x="2" y="34"/>
                    <a:pt x="1" y="32"/>
                    <a:pt x="0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30"/>
                    <a:pt x="12" y="32"/>
                    <a:pt x="13" y="33"/>
                  </a:cubicBezTo>
                  <a:cubicBezTo>
                    <a:pt x="13" y="34"/>
                    <a:pt x="15" y="34"/>
                    <a:pt x="16" y="34"/>
                  </a:cubicBezTo>
                  <a:cubicBezTo>
                    <a:pt x="17" y="34"/>
                    <a:pt x="19" y="33"/>
                    <a:pt x="20" y="32"/>
                  </a:cubicBezTo>
                  <a:cubicBezTo>
                    <a:pt x="20" y="31"/>
                    <a:pt x="21" y="30"/>
                    <a:pt x="21" y="28"/>
                  </a:cubicBezTo>
                  <a:cubicBezTo>
                    <a:pt x="21" y="26"/>
                    <a:pt x="20" y="25"/>
                    <a:pt x="20" y="24"/>
                  </a:cubicBezTo>
                  <a:cubicBezTo>
                    <a:pt x="19" y="23"/>
                    <a:pt x="17" y="23"/>
                    <a:pt x="16" y="23"/>
                  </a:cubicBezTo>
                  <a:cubicBezTo>
                    <a:pt x="15" y="23"/>
                    <a:pt x="14" y="23"/>
                    <a:pt x="12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17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ubicBezTo>
                    <a:pt x="19" y="10"/>
                    <a:pt x="19" y="9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9"/>
                    <a:pt x="11" y="10"/>
                    <a:pt x="11" y="12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76"/>
            <p:cNvSpPr/>
            <p:nvPr/>
          </p:nvSpPr>
          <p:spPr>
            <a:xfrm>
              <a:off x="1079" y="1957"/>
              <a:ext cx="19" cy="10"/>
            </a:xfrm>
            <a:custGeom>
              <a:avLst/>
              <a:gdLst>
                <a:gd name="T0" fmla="*/ 0 w 19"/>
                <a:gd name="T1" fmla="*/ 10 h 10"/>
                <a:gd name="T2" fmla="*/ 9 w 19"/>
                <a:gd name="T3" fmla="*/ 8 h 10"/>
                <a:gd name="T4" fmla="*/ 19 w 19"/>
                <a:gd name="T5" fmla="*/ 6 h 10"/>
                <a:gd name="T6" fmla="*/ 13 w 19"/>
                <a:gd name="T7" fmla="*/ 2 h 10"/>
                <a:gd name="T8" fmla="*/ 7 w 19"/>
                <a:gd name="T9" fmla="*/ 0 h 10"/>
                <a:gd name="T10" fmla="*/ 0 w 1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9" y="8"/>
                  </a:lnTo>
                  <a:lnTo>
                    <a:pt x="19" y="6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77"/>
            <p:cNvSpPr/>
            <p:nvPr/>
          </p:nvSpPr>
          <p:spPr>
            <a:xfrm>
              <a:off x="1182" y="684"/>
              <a:ext cx="48" cy="36"/>
            </a:xfrm>
            <a:custGeom>
              <a:avLst/>
              <a:gdLst>
                <a:gd name="T0" fmla="*/ 22 w 25"/>
                <a:gd name="T1" fmla="*/ 11 h 19"/>
                <a:gd name="T2" fmla="*/ 24 w 25"/>
                <a:gd name="T3" fmla="*/ 8 h 19"/>
                <a:gd name="T4" fmla="*/ 24 w 25"/>
                <a:gd name="T5" fmla="*/ 4 h 19"/>
                <a:gd name="T6" fmla="*/ 21 w 25"/>
                <a:gd name="T7" fmla="*/ 1 h 19"/>
                <a:gd name="T8" fmla="*/ 16 w 25"/>
                <a:gd name="T9" fmla="*/ 1 h 19"/>
                <a:gd name="T10" fmla="*/ 8 w 25"/>
                <a:gd name="T11" fmla="*/ 4 h 19"/>
                <a:gd name="T12" fmla="*/ 0 w 25"/>
                <a:gd name="T13" fmla="*/ 7 h 19"/>
                <a:gd name="T14" fmla="*/ 5 w 25"/>
                <a:gd name="T15" fmla="*/ 19 h 19"/>
                <a:gd name="T16" fmla="*/ 13 w 25"/>
                <a:gd name="T17" fmla="*/ 16 h 19"/>
                <a:gd name="T18" fmla="*/ 22 w 25"/>
                <a:gd name="T1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9">
                  <a:moveTo>
                    <a:pt x="22" y="11"/>
                  </a:moveTo>
                  <a:cubicBezTo>
                    <a:pt x="23" y="10"/>
                    <a:pt x="24" y="9"/>
                    <a:pt x="24" y="8"/>
                  </a:cubicBezTo>
                  <a:cubicBezTo>
                    <a:pt x="25" y="7"/>
                    <a:pt x="25" y="5"/>
                    <a:pt x="24" y="4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19" y="0"/>
                    <a:pt x="18" y="0"/>
                    <a:pt x="16" y="1"/>
                  </a:cubicBezTo>
                  <a:cubicBezTo>
                    <a:pt x="15" y="1"/>
                    <a:pt x="13" y="2"/>
                    <a:pt x="8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8" y="14"/>
                    <a:pt x="21" y="12"/>
                    <a:pt x="22" y="11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78"/>
            <p:cNvSpPr/>
            <p:nvPr/>
          </p:nvSpPr>
          <p:spPr>
            <a:xfrm>
              <a:off x="2129" y="971"/>
              <a:ext cx="40" cy="46"/>
            </a:xfrm>
            <a:custGeom>
              <a:avLst/>
              <a:gdLst>
                <a:gd name="T0" fmla="*/ 10 w 21"/>
                <a:gd name="T1" fmla="*/ 22 h 24"/>
                <a:gd name="T2" fmla="*/ 14 w 21"/>
                <a:gd name="T3" fmla="*/ 24 h 24"/>
                <a:gd name="T4" fmla="*/ 18 w 21"/>
                <a:gd name="T5" fmla="*/ 23 h 24"/>
                <a:gd name="T6" fmla="*/ 20 w 21"/>
                <a:gd name="T7" fmla="*/ 19 h 24"/>
                <a:gd name="T8" fmla="*/ 20 w 21"/>
                <a:gd name="T9" fmla="*/ 14 h 24"/>
                <a:gd name="T10" fmla="*/ 16 w 21"/>
                <a:gd name="T11" fmla="*/ 7 h 24"/>
                <a:gd name="T12" fmla="*/ 11 w 21"/>
                <a:gd name="T13" fmla="*/ 0 h 24"/>
                <a:gd name="T14" fmla="*/ 0 w 21"/>
                <a:gd name="T15" fmla="*/ 6 h 24"/>
                <a:gd name="T16" fmla="*/ 4 w 21"/>
                <a:gd name="T17" fmla="*/ 14 h 24"/>
                <a:gd name="T18" fmla="*/ 10 w 21"/>
                <a:gd name="T1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4">
                  <a:moveTo>
                    <a:pt x="10" y="22"/>
                  </a:moveTo>
                  <a:cubicBezTo>
                    <a:pt x="11" y="23"/>
                    <a:pt x="12" y="24"/>
                    <a:pt x="14" y="24"/>
                  </a:cubicBezTo>
                  <a:cubicBezTo>
                    <a:pt x="15" y="24"/>
                    <a:pt x="16" y="24"/>
                    <a:pt x="18" y="23"/>
                  </a:cubicBezTo>
                  <a:cubicBezTo>
                    <a:pt x="19" y="22"/>
                    <a:pt x="20" y="21"/>
                    <a:pt x="20" y="19"/>
                  </a:cubicBezTo>
                  <a:cubicBezTo>
                    <a:pt x="21" y="18"/>
                    <a:pt x="21" y="16"/>
                    <a:pt x="20" y="14"/>
                  </a:cubicBezTo>
                  <a:cubicBezTo>
                    <a:pt x="19" y="14"/>
                    <a:pt x="18" y="11"/>
                    <a:pt x="16" y="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18"/>
                    <a:pt x="9" y="21"/>
                    <a:pt x="10" y="22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79"/>
            <p:cNvSpPr/>
            <p:nvPr/>
          </p:nvSpPr>
          <p:spPr>
            <a:xfrm>
              <a:off x="789" y="1157"/>
              <a:ext cx="40" cy="28"/>
            </a:xfrm>
            <a:custGeom>
              <a:avLst/>
              <a:gdLst>
                <a:gd name="T0" fmla="*/ 40 w 40"/>
                <a:gd name="T1" fmla="*/ 0 h 28"/>
                <a:gd name="T2" fmla="*/ 0 w 40"/>
                <a:gd name="T3" fmla="*/ 3 h 28"/>
                <a:gd name="T4" fmla="*/ 30 w 40"/>
                <a:gd name="T5" fmla="*/ 28 h 28"/>
                <a:gd name="T6" fmla="*/ 40 w 4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8">
                  <a:moveTo>
                    <a:pt x="40" y="0"/>
                  </a:moveTo>
                  <a:lnTo>
                    <a:pt x="0" y="3"/>
                  </a:lnTo>
                  <a:lnTo>
                    <a:pt x="30" y="28"/>
                  </a:lnTo>
                  <a:lnTo>
                    <a:pt x="40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80"/>
            <p:cNvSpPr/>
            <p:nvPr/>
          </p:nvSpPr>
          <p:spPr>
            <a:xfrm>
              <a:off x="1590" y="2112"/>
              <a:ext cx="41" cy="63"/>
            </a:xfrm>
            <a:custGeom>
              <a:avLst/>
              <a:gdLst>
                <a:gd name="T0" fmla="*/ 8 w 21"/>
                <a:gd name="T1" fmla="*/ 10 h 33"/>
                <a:gd name="T2" fmla="*/ 4 w 21"/>
                <a:gd name="T3" fmla="*/ 12 h 33"/>
                <a:gd name="T4" fmla="*/ 2 w 21"/>
                <a:gd name="T5" fmla="*/ 15 h 33"/>
                <a:gd name="T6" fmla="*/ 1 w 21"/>
                <a:gd name="T7" fmla="*/ 20 h 33"/>
                <a:gd name="T8" fmla="*/ 1 w 21"/>
                <a:gd name="T9" fmla="*/ 23 h 33"/>
                <a:gd name="T10" fmla="*/ 2 w 21"/>
                <a:gd name="T11" fmla="*/ 27 h 33"/>
                <a:gd name="T12" fmla="*/ 9 w 21"/>
                <a:gd name="T13" fmla="*/ 32 h 33"/>
                <a:gd name="T14" fmla="*/ 13 w 21"/>
                <a:gd name="T15" fmla="*/ 33 h 33"/>
                <a:gd name="T16" fmla="*/ 16 w 21"/>
                <a:gd name="T17" fmla="*/ 33 h 33"/>
                <a:gd name="T18" fmla="*/ 19 w 21"/>
                <a:gd name="T19" fmla="*/ 30 h 33"/>
                <a:gd name="T20" fmla="*/ 20 w 21"/>
                <a:gd name="T21" fmla="*/ 27 h 33"/>
                <a:gd name="T22" fmla="*/ 21 w 21"/>
                <a:gd name="T23" fmla="*/ 25 h 33"/>
                <a:gd name="T24" fmla="*/ 20 w 21"/>
                <a:gd name="T25" fmla="*/ 20 h 33"/>
                <a:gd name="T26" fmla="*/ 14 w 21"/>
                <a:gd name="T27" fmla="*/ 16 h 33"/>
                <a:gd name="T28" fmla="*/ 15 w 21"/>
                <a:gd name="T29" fmla="*/ 12 h 33"/>
                <a:gd name="T30" fmla="*/ 17 w 21"/>
                <a:gd name="T31" fmla="*/ 11 h 33"/>
                <a:gd name="T32" fmla="*/ 18 w 21"/>
                <a:gd name="T33" fmla="*/ 8 h 33"/>
                <a:gd name="T34" fmla="*/ 18 w 21"/>
                <a:gd name="T35" fmla="*/ 5 h 33"/>
                <a:gd name="T36" fmla="*/ 18 w 21"/>
                <a:gd name="T37" fmla="*/ 2 h 33"/>
                <a:gd name="T38" fmla="*/ 15 w 21"/>
                <a:gd name="T39" fmla="*/ 3 h 33"/>
                <a:gd name="T40" fmla="*/ 10 w 21"/>
                <a:gd name="T41" fmla="*/ 8 h 33"/>
                <a:gd name="T42" fmla="*/ 9 w 21"/>
                <a:gd name="T43" fmla="*/ 9 h 33"/>
                <a:gd name="T44" fmla="*/ 8 w 21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33">
                  <a:moveTo>
                    <a:pt x="8" y="10"/>
                  </a:moveTo>
                  <a:cubicBezTo>
                    <a:pt x="6" y="10"/>
                    <a:pt x="4" y="12"/>
                    <a:pt x="4" y="12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6"/>
                    <a:pt x="1" y="20"/>
                    <a:pt x="1" y="20"/>
                  </a:cubicBezTo>
                  <a:cubicBezTo>
                    <a:pt x="1" y="20"/>
                    <a:pt x="0" y="23"/>
                    <a:pt x="1" y="23"/>
                  </a:cubicBezTo>
                  <a:cubicBezTo>
                    <a:pt x="1" y="24"/>
                    <a:pt x="2" y="26"/>
                    <a:pt x="2" y="27"/>
                  </a:cubicBezTo>
                  <a:cubicBezTo>
                    <a:pt x="4" y="29"/>
                    <a:pt x="9" y="32"/>
                    <a:pt x="9" y="32"/>
                  </a:cubicBezTo>
                  <a:cubicBezTo>
                    <a:pt x="10" y="33"/>
                    <a:pt x="12" y="33"/>
                    <a:pt x="13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9" y="33"/>
                    <a:pt x="19" y="30"/>
                    <a:pt x="19" y="30"/>
                  </a:cubicBezTo>
                  <a:cubicBezTo>
                    <a:pt x="19" y="28"/>
                    <a:pt x="20" y="27"/>
                    <a:pt x="20" y="27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0" y="23"/>
                    <a:pt x="20" y="20"/>
                    <a:pt x="20" y="20"/>
                  </a:cubicBezTo>
                  <a:cubicBezTo>
                    <a:pt x="18" y="19"/>
                    <a:pt x="14" y="16"/>
                    <a:pt x="14" y="16"/>
                  </a:cubicBezTo>
                  <a:cubicBezTo>
                    <a:pt x="12" y="12"/>
                    <a:pt x="15" y="12"/>
                    <a:pt x="15" y="12"/>
                  </a:cubicBezTo>
                  <a:cubicBezTo>
                    <a:pt x="16" y="12"/>
                    <a:pt x="17" y="11"/>
                    <a:pt x="17" y="11"/>
                  </a:cubicBezTo>
                  <a:cubicBezTo>
                    <a:pt x="19" y="11"/>
                    <a:pt x="18" y="8"/>
                    <a:pt x="18" y="8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0"/>
                    <a:pt x="15" y="3"/>
                    <a:pt x="15" y="3"/>
                  </a:cubicBezTo>
                  <a:cubicBezTo>
                    <a:pt x="14" y="4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81"/>
            <p:cNvSpPr/>
            <p:nvPr/>
          </p:nvSpPr>
          <p:spPr>
            <a:xfrm>
              <a:off x="1224" y="2049"/>
              <a:ext cx="9" cy="21"/>
            </a:xfrm>
            <a:custGeom>
              <a:avLst/>
              <a:gdLst>
                <a:gd name="T0" fmla="*/ 0 w 5"/>
                <a:gd name="T1" fmla="*/ 0 h 11"/>
                <a:gd name="T2" fmla="*/ 2 w 5"/>
                <a:gd name="T3" fmla="*/ 5 h 11"/>
                <a:gd name="T4" fmla="*/ 3 w 5"/>
                <a:gd name="T5" fmla="*/ 7 h 11"/>
                <a:gd name="T6" fmla="*/ 3 w 5"/>
                <a:gd name="T7" fmla="*/ 10 h 11"/>
                <a:gd name="T8" fmla="*/ 5 w 5"/>
                <a:gd name="T9" fmla="*/ 9 h 11"/>
                <a:gd name="T10" fmla="*/ 4 w 5"/>
                <a:gd name="T11" fmla="*/ 3 h 11"/>
                <a:gd name="T12" fmla="*/ 3 w 5"/>
                <a:gd name="T13" fmla="*/ 0 h 11"/>
                <a:gd name="T14" fmla="*/ 0 w 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9"/>
                    <a:pt x="3" y="8"/>
                    <a:pt x="3" y="10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4" y="8"/>
                    <a:pt x="4" y="5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1"/>
                    <a:pt x="0" y="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82"/>
            <p:cNvSpPr/>
            <p:nvPr/>
          </p:nvSpPr>
          <p:spPr>
            <a:xfrm>
              <a:off x="1190" y="2064"/>
              <a:ext cx="34" cy="12"/>
            </a:xfrm>
            <a:custGeom>
              <a:avLst/>
              <a:gdLst>
                <a:gd name="T0" fmla="*/ 0 w 18"/>
                <a:gd name="T1" fmla="*/ 6 h 6"/>
                <a:gd name="T2" fmla="*/ 5 w 18"/>
                <a:gd name="T3" fmla="*/ 5 h 6"/>
                <a:gd name="T4" fmla="*/ 17 w 18"/>
                <a:gd name="T5" fmla="*/ 3 h 6"/>
                <a:gd name="T6" fmla="*/ 18 w 18"/>
                <a:gd name="T7" fmla="*/ 2 h 6"/>
                <a:gd name="T8" fmla="*/ 18 w 18"/>
                <a:gd name="T9" fmla="*/ 1 h 6"/>
                <a:gd name="T10" fmla="*/ 17 w 18"/>
                <a:gd name="T11" fmla="*/ 0 h 6"/>
                <a:gd name="T12" fmla="*/ 0 w 1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cubicBezTo>
                    <a:pt x="1" y="6"/>
                    <a:pt x="4" y="5"/>
                    <a:pt x="5" y="5"/>
                  </a:cubicBezTo>
                  <a:cubicBezTo>
                    <a:pt x="9" y="5"/>
                    <a:pt x="15" y="4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3" y="3"/>
                    <a:pt x="3" y="4"/>
                    <a:pt x="0" y="6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83"/>
            <p:cNvSpPr/>
            <p:nvPr/>
          </p:nvSpPr>
          <p:spPr>
            <a:xfrm>
              <a:off x="1671" y="647"/>
              <a:ext cx="63" cy="71"/>
            </a:xfrm>
            <a:custGeom>
              <a:avLst/>
              <a:gdLst>
                <a:gd name="T0" fmla="*/ 12 w 33"/>
                <a:gd name="T1" fmla="*/ 35 h 37"/>
                <a:gd name="T2" fmla="*/ 24 w 33"/>
                <a:gd name="T3" fmla="*/ 34 h 37"/>
                <a:gd name="T4" fmla="*/ 32 w 33"/>
                <a:gd name="T5" fmla="*/ 22 h 37"/>
                <a:gd name="T6" fmla="*/ 31 w 33"/>
                <a:gd name="T7" fmla="*/ 8 h 37"/>
                <a:gd name="T8" fmla="*/ 21 w 33"/>
                <a:gd name="T9" fmla="*/ 1 h 37"/>
                <a:gd name="T10" fmla="*/ 9 w 33"/>
                <a:gd name="T11" fmla="*/ 2 h 37"/>
                <a:gd name="T12" fmla="*/ 1 w 33"/>
                <a:gd name="T13" fmla="*/ 14 h 37"/>
                <a:gd name="T14" fmla="*/ 2 w 33"/>
                <a:gd name="T15" fmla="*/ 28 h 37"/>
                <a:gd name="T16" fmla="*/ 12 w 33"/>
                <a:gd name="T1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7">
                  <a:moveTo>
                    <a:pt x="12" y="35"/>
                  </a:moveTo>
                  <a:cubicBezTo>
                    <a:pt x="16" y="37"/>
                    <a:pt x="20" y="36"/>
                    <a:pt x="24" y="34"/>
                  </a:cubicBezTo>
                  <a:cubicBezTo>
                    <a:pt x="27" y="32"/>
                    <a:pt x="30" y="28"/>
                    <a:pt x="32" y="22"/>
                  </a:cubicBezTo>
                  <a:cubicBezTo>
                    <a:pt x="33" y="16"/>
                    <a:pt x="33" y="12"/>
                    <a:pt x="31" y="8"/>
                  </a:cubicBezTo>
                  <a:cubicBezTo>
                    <a:pt x="29" y="4"/>
                    <a:pt x="26" y="2"/>
                    <a:pt x="21" y="1"/>
                  </a:cubicBezTo>
                  <a:cubicBezTo>
                    <a:pt x="17" y="0"/>
                    <a:pt x="13" y="0"/>
                    <a:pt x="9" y="2"/>
                  </a:cubicBezTo>
                  <a:cubicBezTo>
                    <a:pt x="5" y="4"/>
                    <a:pt x="3" y="8"/>
                    <a:pt x="1" y="14"/>
                  </a:cubicBezTo>
                  <a:cubicBezTo>
                    <a:pt x="0" y="20"/>
                    <a:pt x="0" y="24"/>
                    <a:pt x="2" y="28"/>
                  </a:cubicBezTo>
                  <a:cubicBezTo>
                    <a:pt x="4" y="32"/>
                    <a:pt x="7" y="34"/>
                    <a:pt x="12" y="35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84"/>
            <p:cNvSpPr/>
            <p:nvPr/>
          </p:nvSpPr>
          <p:spPr>
            <a:xfrm>
              <a:off x="653" y="521"/>
              <a:ext cx="1726" cy="1733"/>
            </a:xfrm>
            <a:custGeom>
              <a:avLst/>
              <a:gdLst>
                <a:gd name="T0" fmla="*/ 811 w 904"/>
                <a:gd name="T1" fmla="*/ 404 h 905"/>
                <a:gd name="T2" fmla="*/ 773 w 904"/>
                <a:gd name="T3" fmla="*/ 280 h 905"/>
                <a:gd name="T4" fmla="*/ 778 w 904"/>
                <a:gd name="T5" fmla="*/ 210 h 905"/>
                <a:gd name="T6" fmla="*/ 721 w 904"/>
                <a:gd name="T7" fmla="*/ 187 h 905"/>
                <a:gd name="T8" fmla="*/ 685 w 904"/>
                <a:gd name="T9" fmla="*/ 149 h 905"/>
                <a:gd name="T10" fmla="*/ 616 w 904"/>
                <a:gd name="T11" fmla="*/ 113 h 905"/>
                <a:gd name="T12" fmla="*/ 564 w 904"/>
                <a:gd name="T13" fmla="*/ 108 h 905"/>
                <a:gd name="T14" fmla="*/ 460 w 904"/>
                <a:gd name="T15" fmla="*/ 45 h 905"/>
                <a:gd name="T16" fmla="*/ 374 w 904"/>
                <a:gd name="T17" fmla="*/ 52 h 905"/>
                <a:gd name="T18" fmla="*/ 347 w 904"/>
                <a:gd name="T19" fmla="*/ 78 h 905"/>
                <a:gd name="T20" fmla="*/ 361 w 904"/>
                <a:gd name="T21" fmla="*/ 92 h 905"/>
                <a:gd name="T22" fmla="*/ 311 w 904"/>
                <a:gd name="T23" fmla="*/ 104 h 905"/>
                <a:gd name="T24" fmla="*/ 249 w 904"/>
                <a:gd name="T25" fmla="*/ 97 h 905"/>
                <a:gd name="T26" fmla="*/ 174 w 904"/>
                <a:gd name="T27" fmla="*/ 151 h 905"/>
                <a:gd name="T28" fmla="*/ 120 w 904"/>
                <a:gd name="T29" fmla="*/ 211 h 905"/>
                <a:gd name="T30" fmla="*/ 120 w 904"/>
                <a:gd name="T31" fmla="*/ 282 h 905"/>
                <a:gd name="T32" fmla="*/ 131 w 904"/>
                <a:gd name="T33" fmla="*/ 289 h 905"/>
                <a:gd name="T34" fmla="*/ 95 w 904"/>
                <a:gd name="T35" fmla="*/ 411 h 905"/>
                <a:gd name="T36" fmla="*/ 40 w 904"/>
                <a:gd name="T37" fmla="*/ 454 h 905"/>
                <a:gd name="T38" fmla="*/ 50 w 904"/>
                <a:gd name="T39" fmla="*/ 519 h 905"/>
                <a:gd name="T40" fmla="*/ 101 w 904"/>
                <a:gd name="T41" fmla="*/ 526 h 905"/>
                <a:gd name="T42" fmla="*/ 237 w 904"/>
                <a:gd name="T43" fmla="*/ 764 h 905"/>
                <a:gd name="T44" fmla="*/ 217 w 904"/>
                <a:gd name="T45" fmla="*/ 741 h 905"/>
                <a:gd name="T46" fmla="*/ 195 w 904"/>
                <a:gd name="T47" fmla="*/ 742 h 905"/>
                <a:gd name="T48" fmla="*/ 288 w 904"/>
                <a:gd name="T49" fmla="*/ 830 h 905"/>
                <a:gd name="T50" fmla="*/ 283 w 904"/>
                <a:gd name="T51" fmla="*/ 801 h 905"/>
                <a:gd name="T52" fmla="*/ 308 w 904"/>
                <a:gd name="T53" fmla="*/ 811 h 905"/>
                <a:gd name="T54" fmla="*/ 316 w 904"/>
                <a:gd name="T55" fmla="*/ 787 h 905"/>
                <a:gd name="T56" fmla="*/ 309 w 904"/>
                <a:gd name="T57" fmla="*/ 843 h 905"/>
                <a:gd name="T58" fmla="*/ 351 w 904"/>
                <a:gd name="T59" fmla="*/ 858 h 905"/>
                <a:gd name="T60" fmla="*/ 420 w 904"/>
                <a:gd name="T61" fmla="*/ 807 h 905"/>
                <a:gd name="T62" fmla="*/ 412 w 904"/>
                <a:gd name="T63" fmla="*/ 875 h 905"/>
                <a:gd name="T64" fmla="*/ 399 w 904"/>
                <a:gd name="T65" fmla="*/ 866 h 905"/>
                <a:gd name="T66" fmla="*/ 429 w 904"/>
                <a:gd name="T67" fmla="*/ 859 h 905"/>
                <a:gd name="T68" fmla="*/ 478 w 904"/>
                <a:gd name="T69" fmla="*/ 857 h 905"/>
                <a:gd name="T70" fmla="*/ 476 w 904"/>
                <a:gd name="T71" fmla="*/ 832 h 905"/>
                <a:gd name="T72" fmla="*/ 528 w 904"/>
                <a:gd name="T73" fmla="*/ 866 h 905"/>
                <a:gd name="T74" fmla="*/ 485 w 904"/>
                <a:gd name="T75" fmla="*/ 851 h 905"/>
                <a:gd name="T76" fmla="*/ 515 w 904"/>
                <a:gd name="T77" fmla="*/ 820 h 905"/>
                <a:gd name="T78" fmla="*/ 598 w 904"/>
                <a:gd name="T79" fmla="*/ 840 h 905"/>
                <a:gd name="T80" fmla="*/ 587 w 904"/>
                <a:gd name="T81" fmla="*/ 835 h 905"/>
                <a:gd name="T82" fmla="*/ 583 w 904"/>
                <a:gd name="T83" fmla="*/ 805 h 905"/>
                <a:gd name="T84" fmla="*/ 599 w 904"/>
                <a:gd name="T85" fmla="*/ 797 h 905"/>
                <a:gd name="T86" fmla="*/ 615 w 904"/>
                <a:gd name="T87" fmla="*/ 825 h 905"/>
                <a:gd name="T88" fmla="*/ 655 w 904"/>
                <a:gd name="T89" fmla="*/ 793 h 905"/>
                <a:gd name="T90" fmla="*/ 653 w 904"/>
                <a:gd name="T91" fmla="*/ 761 h 905"/>
                <a:gd name="T92" fmla="*/ 663 w 904"/>
                <a:gd name="T93" fmla="*/ 752 h 905"/>
                <a:gd name="T94" fmla="*/ 667 w 904"/>
                <a:gd name="T95" fmla="*/ 737 h 905"/>
                <a:gd name="T96" fmla="*/ 675 w 904"/>
                <a:gd name="T97" fmla="*/ 737 h 905"/>
                <a:gd name="T98" fmla="*/ 676 w 904"/>
                <a:gd name="T99" fmla="*/ 722 h 905"/>
                <a:gd name="T100" fmla="*/ 690 w 904"/>
                <a:gd name="T101" fmla="*/ 738 h 905"/>
                <a:gd name="T102" fmla="*/ 665 w 904"/>
                <a:gd name="T103" fmla="*/ 771 h 905"/>
                <a:gd name="T104" fmla="*/ 688 w 904"/>
                <a:gd name="T105" fmla="*/ 807 h 905"/>
                <a:gd name="T106" fmla="*/ 679 w 904"/>
                <a:gd name="T107" fmla="*/ 769 h 905"/>
                <a:gd name="T108" fmla="*/ 705 w 904"/>
                <a:gd name="T109" fmla="*/ 766 h 905"/>
                <a:gd name="T110" fmla="*/ 777 w 904"/>
                <a:gd name="T111" fmla="*/ 296 h 905"/>
                <a:gd name="T112" fmla="*/ 809 w 904"/>
                <a:gd name="T113" fmla="*/ 386 h 905"/>
                <a:gd name="T114" fmla="*/ 842 w 904"/>
                <a:gd name="T115" fmla="*/ 517 h 905"/>
                <a:gd name="T116" fmla="*/ 806 w 904"/>
                <a:gd name="T117" fmla="*/ 47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4" h="905">
                  <a:moveTo>
                    <a:pt x="452" y="0"/>
                  </a:moveTo>
                  <a:cubicBezTo>
                    <a:pt x="202" y="0"/>
                    <a:pt x="0" y="203"/>
                    <a:pt x="0" y="453"/>
                  </a:cubicBezTo>
                  <a:cubicBezTo>
                    <a:pt x="0" y="703"/>
                    <a:pt x="202" y="905"/>
                    <a:pt x="452" y="905"/>
                  </a:cubicBezTo>
                  <a:cubicBezTo>
                    <a:pt x="702" y="905"/>
                    <a:pt x="904" y="703"/>
                    <a:pt x="904" y="453"/>
                  </a:cubicBezTo>
                  <a:cubicBezTo>
                    <a:pt x="904" y="203"/>
                    <a:pt x="702" y="0"/>
                    <a:pt x="452" y="0"/>
                  </a:cubicBezTo>
                  <a:close/>
                  <a:moveTo>
                    <a:pt x="857" y="430"/>
                  </a:moveTo>
                  <a:cubicBezTo>
                    <a:pt x="849" y="431"/>
                    <a:pt x="849" y="431"/>
                    <a:pt x="849" y="431"/>
                  </a:cubicBezTo>
                  <a:cubicBezTo>
                    <a:pt x="845" y="400"/>
                    <a:pt x="845" y="400"/>
                    <a:pt x="845" y="400"/>
                  </a:cubicBezTo>
                  <a:cubicBezTo>
                    <a:pt x="834" y="402"/>
                    <a:pt x="834" y="402"/>
                    <a:pt x="834" y="402"/>
                  </a:cubicBezTo>
                  <a:cubicBezTo>
                    <a:pt x="837" y="430"/>
                    <a:pt x="837" y="430"/>
                    <a:pt x="837" y="430"/>
                  </a:cubicBezTo>
                  <a:cubicBezTo>
                    <a:pt x="828" y="431"/>
                    <a:pt x="828" y="431"/>
                    <a:pt x="828" y="431"/>
                  </a:cubicBezTo>
                  <a:cubicBezTo>
                    <a:pt x="825" y="403"/>
                    <a:pt x="825" y="403"/>
                    <a:pt x="825" y="403"/>
                  </a:cubicBezTo>
                  <a:cubicBezTo>
                    <a:pt x="811" y="404"/>
                    <a:pt x="811" y="404"/>
                    <a:pt x="811" y="404"/>
                  </a:cubicBezTo>
                  <a:cubicBezTo>
                    <a:pt x="815" y="436"/>
                    <a:pt x="815" y="436"/>
                    <a:pt x="815" y="436"/>
                  </a:cubicBezTo>
                  <a:cubicBezTo>
                    <a:pt x="806" y="437"/>
                    <a:pt x="806" y="437"/>
                    <a:pt x="806" y="437"/>
                  </a:cubicBezTo>
                  <a:cubicBezTo>
                    <a:pt x="802" y="394"/>
                    <a:pt x="802" y="394"/>
                    <a:pt x="802" y="394"/>
                  </a:cubicBezTo>
                  <a:cubicBezTo>
                    <a:pt x="853" y="388"/>
                    <a:pt x="853" y="388"/>
                    <a:pt x="853" y="388"/>
                  </a:cubicBezTo>
                  <a:lnTo>
                    <a:pt x="857" y="430"/>
                  </a:lnTo>
                  <a:close/>
                  <a:moveTo>
                    <a:pt x="798" y="241"/>
                  </a:moveTo>
                  <a:cubicBezTo>
                    <a:pt x="801" y="246"/>
                    <a:pt x="803" y="250"/>
                    <a:pt x="804" y="253"/>
                  </a:cubicBezTo>
                  <a:cubicBezTo>
                    <a:pt x="804" y="256"/>
                    <a:pt x="804" y="258"/>
                    <a:pt x="803" y="261"/>
                  </a:cubicBezTo>
                  <a:cubicBezTo>
                    <a:pt x="802" y="264"/>
                    <a:pt x="800" y="266"/>
                    <a:pt x="797" y="267"/>
                  </a:cubicBezTo>
                  <a:cubicBezTo>
                    <a:pt x="794" y="270"/>
                    <a:pt x="791" y="270"/>
                    <a:pt x="787" y="269"/>
                  </a:cubicBezTo>
                  <a:cubicBezTo>
                    <a:pt x="784" y="268"/>
                    <a:pt x="780" y="266"/>
                    <a:pt x="777" y="262"/>
                  </a:cubicBezTo>
                  <a:cubicBezTo>
                    <a:pt x="777" y="265"/>
                    <a:pt x="777" y="267"/>
                    <a:pt x="777" y="270"/>
                  </a:cubicBezTo>
                  <a:cubicBezTo>
                    <a:pt x="776" y="272"/>
                    <a:pt x="775" y="275"/>
                    <a:pt x="773" y="280"/>
                  </a:cubicBezTo>
                  <a:cubicBezTo>
                    <a:pt x="768" y="291"/>
                    <a:pt x="768" y="291"/>
                    <a:pt x="768" y="291"/>
                  </a:cubicBezTo>
                  <a:cubicBezTo>
                    <a:pt x="761" y="279"/>
                    <a:pt x="761" y="279"/>
                    <a:pt x="761" y="279"/>
                  </a:cubicBezTo>
                  <a:cubicBezTo>
                    <a:pt x="766" y="266"/>
                    <a:pt x="766" y="266"/>
                    <a:pt x="766" y="266"/>
                  </a:cubicBezTo>
                  <a:cubicBezTo>
                    <a:pt x="768" y="262"/>
                    <a:pt x="769" y="259"/>
                    <a:pt x="769" y="257"/>
                  </a:cubicBezTo>
                  <a:cubicBezTo>
                    <a:pt x="770" y="256"/>
                    <a:pt x="770" y="254"/>
                    <a:pt x="770" y="253"/>
                  </a:cubicBezTo>
                  <a:cubicBezTo>
                    <a:pt x="769" y="252"/>
                    <a:pt x="768" y="250"/>
                    <a:pt x="767" y="248"/>
                  </a:cubicBezTo>
                  <a:cubicBezTo>
                    <a:pt x="766" y="246"/>
                    <a:pt x="766" y="246"/>
                    <a:pt x="766" y="246"/>
                  </a:cubicBezTo>
                  <a:cubicBezTo>
                    <a:pt x="747" y="257"/>
                    <a:pt x="747" y="257"/>
                    <a:pt x="747" y="257"/>
                  </a:cubicBezTo>
                  <a:cubicBezTo>
                    <a:pt x="741" y="247"/>
                    <a:pt x="741" y="247"/>
                    <a:pt x="741" y="247"/>
                  </a:cubicBezTo>
                  <a:cubicBezTo>
                    <a:pt x="785" y="220"/>
                    <a:pt x="785" y="220"/>
                    <a:pt x="785" y="220"/>
                  </a:cubicBezTo>
                  <a:lnTo>
                    <a:pt x="798" y="241"/>
                  </a:lnTo>
                  <a:close/>
                  <a:moveTo>
                    <a:pt x="750" y="176"/>
                  </a:moveTo>
                  <a:cubicBezTo>
                    <a:pt x="778" y="210"/>
                    <a:pt x="778" y="210"/>
                    <a:pt x="778" y="210"/>
                  </a:cubicBezTo>
                  <a:cubicBezTo>
                    <a:pt x="771" y="216"/>
                    <a:pt x="771" y="216"/>
                    <a:pt x="771" y="216"/>
                  </a:cubicBezTo>
                  <a:cubicBezTo>
                    <a:pt x="761" y="203"/>
                    <a:pt x="761" y="203"/>
                    <a:pt x="761" y="203"/>
                  </a:cubicBezTo>
                  <a:cubicBezTo>
                    <a:pt x="728" y="230"/>
                    <a:pt x="728" y="230"/>
                    <a:pt x="728" y="230"/>
                  </a:cubicBezTo>
                  <a:cubicBezTo>
                    <a:pt x="720" y="222"/>
                    <a:pt x="720" y="222"/>
                    <a:pt x="720" y="222"/>
                  </a:cubicBezTo>
                  <a:cubicBezTo>
                    <a:pt x="754" y="194"/>
                    <a:pt x="754" y="194"/>
                    <a:pt x="754" y="194"/>
                  </a:cubicBezTo>
                  <a:cubicBezTo>
                    <a:pt x="743" y="181"/>
                    <a:pt x="743" y="181"/>
                    <a:pt x="743" y="181"/>
                  </a:cubicBezTo>
                  <a:lnTo>
                    <a:pt x="750" y="176"/>
                  </a:lnTo>
                  <a:close/>
                  <a:moveTo>
                    <a:pt x="742" y="168"/>
                  </a:moveTo>
                  <a:cubicBezTo>
                    <a:pt x="736" y="174"/>
                    <a:pt x="736" y="174"/>
                    <a:pt x="736" y="174"/>
                  </a:cubicBezTo>
                  <a:cubicBezTo>
                    <a:pt x="713" y="153"/>
                    <a:pt x="713" y="153"/>
                    <a:pt x="713" y="153"/>
                  </a:cubicBezTo>
                  <a:cubicBezTo>
                    <a:pt x="706" y="162"/>
                    <a:pt x="706" y="162"/>
                    <a:pt x="706" y="162"/>
                  </a:cubicBezTo>
                  <a:cubicBezTo>
                    <a:pt x="726" y="181"/>
                    <a:pt x="726" y="181"/>
                    <a:pt x="726" y="181"/>
                  </a:cubicBezTo>
                  <a:cubicBezTo>
                    <a:pt x="721" y="187"/>
                    <a:pt x="721" y="187"/>
                    <a:pt x="721" y="187"/>
                  </a:cubicBezTo>
                  <a:cubicBezTo>
                    <a:pt x="700" y="168"/>
                    <a:pt x="700" y="168"/>
                    <a:pt x="700" y="168"/>
                  </a:cubicBezTo>
                  <a:cubicBezTo>
                    <a:pt x="690" y="178"/>
                    <a:pt x="690" y="178"/>
                    <a:pt x="690" y="178"/>
                  </a:cubicBezTo>
                  <a:cubicBezTo>
                    <a:pt x="713" y="200"/>
                    <a:pt x="713" y="200"/>
                    <a:pt x="713" y="200"/>
                  </a:cubicBezTo>
                  <a:cubicBezTo>
                    <a:pt x="708" y="206"/>
                    <a:pt x="708" y="206"/>
                    <a:pt x="708" y="206"/>
                  </a:cubicBezTo>
                  <a:cubicBezTo>
                    <a:pt x="676" y="177"/>
                    <a:pt x="676" y="177"/>
                    <a:pt x="676" y="177"/>
                  </a:cubicBezTo>
                  <a:cubicBezTo>
                    <a:pt x="711" y="139"/>
                    <a:pt x="711" y="139"/>
                    <a:pt x="711" y="139"/>
                  </a:cubicBezTo>
                  <a:lnTo>
                    <a:pt x="742" y="168"/>
                  </a:lnTo>
                  <a:close/>
                  <a:moveTo>
                    <a:pt x="664" y="106"/>
                  </a:moveTo>
                  <a:cubicBezTo>
                    <a:pt x="679" y="116"/>
                    <a:pt x="679" y="116"/>
                    <a:pt x="679" y="116"/>
                  </a:cubicBezTo>
                  <a:cubicBezTo>
                    <a:pt x="685" y="120"/>
                    <a:pt x="689" y="123"/>
                    <a:pt x="690" y="124"/>
                  </a:cubicBezTo>
                  <a:cubicBezTo>
                    <a:pt x="692" y="127"/>
                    <a:pt x="693" y="130"/>
                    <a:pt x="694" y="133"/>
                  </a:cubicBezTo>
                  <a:cubicBezTo>
                    <a:pt x="694" y="137"/>
                    <a:pt x="693" y="140"/>
                    <a:pt x="691" y="143"/>
                  </a:cubicBezTo>
                  <a:cubicBezTo>
                    <a:pt x="689" y="146"/>
                    <a:pt x="687" y="148"/>
                    <a:pt x="685" y="149"/>
                  </a:cubicBezTo>
                  <a:cubicBezTo>
                    <a:pt x="682" y="150"/>
                    <a:pt x="680" y="150"/>
                    <a:pt x="678" y="150"/>
                  </a:cubicBezTo>
                  <a:cubicBezTo>
                    <a:pt x="676" y="150"/>
                    <a:pt x="673" y="150"/>
                    <a:pt x="672" y="149"/>
                  </a:cubicBezTo>
                  <a:cubicBezTo>
                    <a:pt x="669" y="148"/>
                    <a:pt x="666" y="146"/>
                    <a:pt x="661" y="143"/>
                  </a:cubicBezTo>
                  <a:cubicBezTo>
                    <a:pt x="655" y="138"/>
                    <a:pt x="655" y="138"/>
                    <a:pt x="655" y="138"/>
                  </a:cubicBezTo>
                  <a:cubicBezTo>
                    <a:pt x="644" y="154"/>
                    <a:pt x="644" y="154"/>
                    <a:pt x="644" y="154"/>
                  </a:cubicBezTo>
                  <a:cubicBezTo>
                    <a:pt x="635" y="148"/>
                    <a:pt x="635" y="148"/>
                    <a:pt x="635" y="148"/>
                  </a:cubicBezTo>
                  <a:lnTo>
                    <a:pt x="664" y="106"/>
                  </a:lnTo>
                  <a:close/>
                  <a:moveTo>
                    <a:pt x="631" y="87"/>
                  </a:moveTo>
                  <a:cubicBezTo>
                    <a:pt x="628" y="95"/>
                    <a:pt x="628" y="95"/>
                    <a:pt x="628" y="95"/>
                  </a:cubicBezTo>
                  <a:cubicBezTo>
                    <a:pt x="603" y="84"/>
                    <a:pt x="603" y="84"/>
                    <a:pt x="603" y="84"/>
                  </a:cubicBezTo>
                  <a:cubicBezTo>
                    <a:pt x="598" y="95"/>
                    <a:pt x="598" y="95"/>
                    <a:pt x="598" y="95"/>
                  </a:cubicBezTo>
                  <a:cubicBezTo>
                    <a:pt x="620" y="105"/>
                    <a:pt x="620" y="105"/>
                    <a:pt x="620" y="105"/>
                  </a:cubicBezTo>
                  <a:cubicBezTo>
                    <a:pt x="616" y="113"/>
                    <a:pt x="616" y="113"/>
                    <a:pt x="616" y="11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85" y="124"/>
                    <a:pt x="585" y="124"/>
                    <a:pt x="585" y="124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596" y="72"/>
                    <a:pt x="596" y="72"/>
                    <a:pt x="596" y="72"/>
                  </a:cubicBezTo>
                  <a:lnTo>
                    <a:pt x="631" y="87"/>
                  </a:lnTo>
                  <a:close/>
                  <a:moveTo>
                    <a:pt x="523" y="77"/>
                  </a:moveTo>
                  <a:cubicBezTo>
                    <a:pt x="524" y="72"/>
                    <a:pt x="526" y="68"/>
                    <a:pt x="529" y="65"/>
                  </a:cubicBezTo>
                  <a:cubicBezTo>
                    <a:pt x="531" y="63"/>
                    <a:pt x="533" y="61"/>
                    <a:pt x="536" y="60"/>
                  </a:cubicBezTo>
                  <a:cubicBezTo>
                    <a:pt x="538" y="58"/>
                    <a:pt x="541" y="57"/>
                    <a:pt x="544" y="57"/>
                  </a:cubicBezTo>
                  <a:cubicBezTo>
                    <a:pt x="548" y="57"/>
                    <a:pt x="552" y="57"/>
                    <a:pt x="556" y="58"/>
                  </a:cubicBezTo>
                  <a:cubicBezTo>
                    <a:pt x="564" y="60"/>
                    <a:pt x="570" y="64"/>
                    <a:pt x="574" y="70"/>
                  </a:cubicBezTo>
                  <a:cubicBezTo>
                    <a:pt x="578" y="76"/>
                    <a:pt x="578" y="83"/>
                    <a:pt x="576" y="91"/>
                  </a:cubicBezTo>
                  <a:cubicBezTo>
                    <a:pt x="574" y="99"/>
                    <a:pt x="570" y="105"/>
                    <a:pt x="564" y="108"/>
                  </a:cubicBezTo>
                  <a:cubicBezTo>
                    <a:pt x="558" y="112"/>
                    <a:pt x="551" y="112"/>
                    <a:pt x="542" y="110"/>
                  </a:cubicBezTo>
                  <a:cubicBezTo>
                    <a:pt x="534" y="108"/>
                    <a:pt x="528" y="104"/>
                    <a:pt x="525" y="98"/>
                  </a:cubicBezTo>
                  <a:cubicBezTo>
                    <a:pt x="521" y="92"/>
                    <a:pt x="521" y="85"/>
                    <a:pt x="523" y="77"/>
                  </a:cubicBezTo>
                  <a:close/>
                  <a:moveTo>
                    <a:pt x="460" y="45"/>
                  </a:moveTo>
                  <a:cubicBezTo>
                    <a:pt x="472" y="66"/>
                    <a:pt x="472" y="66"/>
                    <a:pt x="472" y="66"/>
                  </a:cubicBezTo>
                  <a:cubicBezTo>
                    <a:pt x="486" y="46"/>
                    <a:pt x="486" y="46"/>
                    <a:pt x="486" y="46"/>
                  </a:cubicBezTo>
                  <a:cubicBezTo>
                    <a:pt x="499" y="47"/>
                    <a:pt x="499" y="47"/>
                    <a:pt x="499" y="47"/>
                  </a:cubicBezTo>
                  <a:cubicBezTo>
                    <a:pt x="477" y="76"/>
                    <a:pt x="477" y="76"/>
                    <a:pt x="477" y="7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64" y="97"/>
                    <a:pt x="464" y="97"/>
                    <a:pt x="464" y="97"/>
                  </a:cubicBezTo>
                  <a:cubicBezTo>
                    <a:pt x="465" y="75"/>
                    <a:pt x="465" y="75"/>
                    <a:pt x="465" y="75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60" y="45"/>
                  </a:lnTo>
                  <a:close/>
                  <a:moveTo>
                    <a:pt x="440" y="44"/>
                  </a:moveTo>
                  <a:cubicBezTo>
                    <a:pt x="441" y="53"/>
                    <a:pt x="441" y="53"/>
                    <a:pt x="441" y="53"/>
                  </a:cubicBezTo>
                  <a:cubicBezTo>
                    <a:pt x="424" y="54"/>
                    <a:pt x="424" y="54"/>
                    <a:pt x="424" y="54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16" y="98"/>
                    <a:pt x="416" y="98"/>
                    <a:pt x="416" y="98"/>
                  </a:cubicBezTo>
                  <a:cubicBezTo>
                    <a:pt x="413" y="55"/>
                    <a:pt x="413" y="55"/>
                    <a:pt x="413" y="55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95" y="48"/>
                    <a:pt x="395" y="48"/>
                    <a:pt x="395" y="48"/>
                  </a:cubicBezTo>
                  <a:lnTo>
                    <a:pt x="440" y="44"/>
                  </a:lnTo>
                  <a:close/>
                  <a:moveTo>
                    <a:pt x="386" y="50"/>
                  </a:moveTo>
                  <a:cubicBezTo>
                    <a:pt x="394" y="101"/>
                    <a:pt x="394" y="101"/>
                    <a:pt x="394" y="101"/>
                  </a:cubicBezTo>
                  <a:cubicBezTo>
                    <a:pt x="383" y="103"/>
                    <a:pt x="383" y="103"/>
                    <a:pt x="383" y="103"/>
                  </a:cubicBezTo>
                  <a:cubicBezTo>
                    <a:pt x="374" y="52"/>
                    <a:pt x="374" y="52"/>
                    <a:pt x="374" y="52"/>
                  </a:cubicBezTo>
                  <a:lnTo>
                    <a:pt x="386" y="50"/>
                  </a:lnTo>
                  <a:close/>
                  <a:moveTo>
                    <a:pt x="324" y="71"/>
                  </a:moveTo>
                  <a:cubicBezTo>
                    <a:pt x="325" y="68"/>
                    <a:pt x="327" y="66"/>
                    <a:pt x="329" y="64"/>
                  </a:cubicBezTo>
                  <a:cubicBezTo>
                    <a:pt x="332" y="62"/>
                    <a:pt x="335" y="60"/>
                    <a:pt x="339" y="59"/>
                  </a:cubicBezTo>
                  <a:cubicBezTo>
                    <a:pt x="346" y="57"/>
                    <a:pt x="352" y="57"/>
                    <a:pt x="356" y="59"/>
                  </a:cubicBezTo>
                  <a:cubicBezTo>
                    <a:pt x="360" y="61"/>
                    <a:pt x="363" y="64"/>
                    <a:pt x="365" y="68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353" y="69"/>
                    <a:pt x="351" y="68"/>
                    <a:pt x="349" y="67"/>
                  </a:cubicBezTo>
                  <a:cubicBezTo>
                    <a:pt x="347" y="66"/>
                    <a:pt x="345" y="66"/>
                    <a:pt x="342" y="67"/>
                  </a:cubicBezTo>
                  <a:cubicBezTo>
                    <a:pt x="338" y="68"/>
                    <a:pt x="336" y="69"/>
                    <a:pt x="335" y="71"/>
                  </a:cubicBezTo>
                  <a:cubicBezTo>
                    <a:pt x="334" y="72"/>
                    <a:pt x="333" y="73"/>
                    <a:pt x="334" y="75"/>
                  </a:cubicBezTo>
                  <a:cubicBezTo>
                    <a:pt x="334" y="76"/>
                    <a:pt x="335" y="77"/>
                    <a:pt x="336" y="77"/>
                  </a:cubicBezTo>
                  <a:cubicBezTo>
                    <a:pt x="338" y="78"/>
                    <a:pt x="342" y="78"/>
                    <a:pt x="347" y="78"/>
                  </a:cubicBezTo>
                  <a:cubicBezTo>
                    <a:pt x="353" y="78"/>
                    <a:pt x="357" y="78"/>
                    <a:pt x="360" y="78"/>
                  </a:cubicBezTo>
                  <a:cubicBezTo>
                    <a:pt x="363" y="79"/>
                    <a:pt x="366" y="80"/>
                    <a:pt x="368" y="82"/>
                  </a:cubicBezTo>
                  <a:cubicBezTo>
                    <a:pt x="370" y="83"/>
                    <a:pt x="371" y="86"/>
                    <a:pt x="372" y="89"/>
                  </a:cubicBezTo>
                  <a:cubicBezTo>
                    <a:pt x="373" y="92"/>
                    <a:pt x="373" y="95"/>
                    <a:pt x="372" y="98"/>
                  </a:cubicBezTo>
                  <a:cubicBezTo>
                    <a:pt x="370" y="101"/>
                    <a:pt x="369" y="103"/>
                    <a:pt x="366" y="105"/>
                  </a:cubicBezTo>
                  <a:cubicBezTo>
                    <a:pt x="363" y="107"/>
                    <a:pt x="359" y="109"/>
                    <a:pt x="354" y="110"/>
                  </a:cubicBezTo>
                  <a:cubicBezTo>
                    <a:pt x="347" y="112"/>
                    <a:pt x="342" y="112"/>
                    <a:pt x="337" y="111"/>
                  </a:cubicBezTo>
                  <a:cubicBezTo>
                    <a:pt x="333" y="109"/>
                    <a:pt x="329" y="105"/>
                    <a:pt x="327" y="100"/>
                  </a:cubicBezTo>
                  <a:cubicBezTo>
                    <a:pt x="337" y="96"/>
                    <a:pt x="337" y="96"/>
                    <a:pt x="337" y="96"/>
                  </a:cubicBezTo>
                  <a:cubicBezTo>
                    <a:pt x="339" y="99"/>
                    <a:pt x="341" y="101"/>
                    <a:pt x="343" y="102"/>
                  </a:cubicBezTo>
                  <a:cubicBezTo>
                    <a:pt x="346" y="103"/>
                    <a:pt x="349" y="103"/>
                    <a:pt x="352" y="102"/>
                  </a:cubicBezTo>
                  <a:cubicBezTo>
                    <a:pt x="356" y="101"/>
                    <a:pt x="358" y="99"/>
                    <a:pt x="360" y="98"/>
                  </a:cubicBezTo>
                  <a:cubicBezTo>
                    <a:pt x="361" y="96"/>
                    <a:pt x="361" y="94"/>
                    <a:pt x="361" y="92"/>
                  </a:cubicBezTo>
                  <a:cubicBezTo>
                    <a:pt x="361" y="91"/>
                    <a:pt x="360" y="90"/>
                    <a:pt x="359" y="89"/>
                  </a:cubicBezTo>
                  <a:cubicBezTo>
                    <a:pt x="358" y="89"/>
                    <a:pt x="356" y="89"/>
                    <a:pt x="354" y="88"/>
                  </a:cubicBezTo>
                  <a:cubicBezTo>
                    <a:pt x="353" y="88"/>
                    <a:pt x="350" y="88"/>
                    <a:pt x="345" y="89"/>
                  </a:cubicBezTo>
                  <a:cubicBezTo>
                    <a:pt x="339" y="89"/>
                    <a:pt x="334" y="88"/>
                    <a:pt x="331" y="87"/>
                  </a:cubicBezTo>
                  <a:cubicBezTo>
                    <a:pt x="327" y="85"/>
                    <a:pt x="324" y="82"/>
                    <a:pt x="323" y="78"/>
                  </a:cubicBezTo>
                  <a:cubicBezTo>
                    <a:pt x="323" y="76"/>
                    <a:pt x="323" y="73"/>
                    <a:pt x="324" y="71"/>
                  </a:cubicBezTo>
                  <a:close/>
                  <a:moveTo>
                    <a:pt x="285" y="79"/>
                  </a:moveTo>
                  <a:cubicBezTo>
                    <a:pt x="291" y="77"/>
                    <a:pt x="295" y="75"/>
                    <a:pt x="298" y="75"/>
                  </a:cubicBezTo>
                  <a:cubicBezTo>
                    <a:pt x="301" y="75"/>
                    <a:pt x="304" y="76"/>
                    <a:pt x="306" y="77"/>
                  </a:cubicBezTo>
                  <a:cubicBezTo>
                    <a:pt x="308" y="79"/>
                    <a:pt x="310" y="81"/>
                    <a:pt x="312" y="83"/>
                  </a:cubicBezTo>
                  <a:cubicBezTo>
                    <a:pt x="313" y="87"/>
                    <a:pt x="313" y="90"/>
                    <a:pt x="312" y="94"/>
                  </a:cubicBezTo>
                  <a:cubicBezTo>
                    <a:pt x="311" y="97"/>
                    <a:pt x="308" y="100"/>
                    <a:pt x="304" y="103"/>
                  </a:cubicBezTo>
                  <a:cubicBezTo>
                    <a:pt x="306" y="103"/>
                    <a:pt x="309" y="103"/>
                    <a:pt x="311" y="104"/>
                  </a:cubicBezTo>
                  <a:cubicBezTo>
                    <a:pt x="313" y="105"/>
                    <a:pt x="316" y="107"/>
                    <a:pt x="320" y="109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06" y="114"/>
                    <a:pt x="306" y="114"/>
                    <a:pt x="306" y="114"/>
                  </a:cubicBezTo>
                  <a:cubicBezTo>
                    <a:pt x="302" y="112"/>
                    <a:pt x="299" y="110"/>
                    <a:pt x="297" y="110"/>
                  </a:cubicBezTo>
                  <a:cubicBezTo>
                    <a:pt x="296" y="109"/>
                    <a:pt x="295" y="109"/>
                    <a:pt x="293" y="109"/>
                  </a:cubicBezTo>
                  <a:cubicBezTo>
                    <a:pt x="292" y="109"/>
                    <a:pt x="290" y="110"/>
                    <a:pt x="288" y="111"/>
                  </a:cubicBezTo>
                  <a:cubicBezTo>
                    <a:pt x="286" y="112"/>
                    <a:pt x="286" y="112"/>
                    <a:pt x="286" y="11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84" y="136"/>
                    <a:pt x="284" y="136"/>
                    <a:pt x="284" y="136"/>
                  </a:cubicBezTo>
                  <a:cubicBezTo>
                    <a:pt x="263" y="89"/>
                    <a:pt x="263" y="89"/>
                    <a:pt x="263" y="89"/>
                  </a:cubicBezTo>
                  <a:lnTo>
                    <a:pt x="285" y="79"/>
                  </a:lnTo>
                  <a:close/>
                  <a:moveTo>
                    <a:pt x="249" y="97"/>
                  </a:moveTo>
                  <a:cubicBezTo>
                    <a:pt x="254" y="104"/>
                    <a:pt x="254" y="104"/>
                    <a:pt x="254" y="104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4" y="130"/>
                    <a:pt x="234" y="130"/>
                    <a:pt x="234" y="130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63" y="122"/>
                    <a:pt x="263" y="122"/>
                    <a:pt x="263" y="122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6" y="149"/>
                    <a:pt x="246" y="149"/>
                    <a:pt x="246" y="149"/>
                  </a:cubicBezTo>
                  <a:cubicBezTo>
                    <a:pt x="273" y="132"/>
                    <a:pt x="273" y="132"/>
                    <a:pt x="273" y="132"/>
                  </a:cubicBezTo>
                  <a:cubicBezTo>
                    <a:pt x="278" y="140"/>
                    <a:pt x="278" y="140"/>
                    <a:pt x="278" y="140"/>
                  </a:cubicBezTo>
                  <a:cubicBezTo>
                    <a:pt x="241" y="163"/>
                    <a:pt x="241" y="163"/>
                    <a:pt x="241" y="163"/>
                  </a:cubicBezTo>
                  <a:cubicBezTo>
                    <a:pt x="214" y="119"/>
                    <a:pt x="214" y="119"/>
                    <a:pt x="214" y="119"/>
                  </a:cubicBezTo>
                  <a:lnTo>
                    <a:pt x="249" y="97"/>
                  </a:lnTo>
                  <a:close/>
                  <a:moveTo>
                    <a:pt x="174" y="151"/>
                  </a:moveTo>
                  <a:cubicBezTo>
                    <a:pt x="210" y="171"/>
                    <a:pt x="210" y="171"/>
                    <a:pt x="210" y="171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5" y="125"/>
                    <a:pt x="205" y="125"/>
                    <a:pt x="205" y="125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5" y="159"/>
                    <a:pt x="165" y="159"/>
                    <a:pt x="165" y="159"/>
                  </a:cubicBezTo>
                  <a:lnTo>
                    <a:pt x="174" y="151"/>
                  </a:lnTo>
                  <a:close/>
                  <a:moveTo>
                    <a:pt x="159" y="166"/>
                  </a:moveTo>
                  <a:cubicBezTo>
                    <a:pt x="197" y="201"/>
                    <a:pt x="197" y="201"/>
                    <a:pt x="197" y="201"/>
                  </a:cubicBezTo>
                  <a:cubicBezTo>
                    <a:pt x="189" y="210"/>
                    <a:pt x="189" y="210"/>
                    <a:pt x="189" y="210"/>
                  </a:cubicBezTo>
                  <a:cubicBezTo>
                    <a:pt x="151" y="174"/>
                    <a:pt x="151" y="174"/>
                    <a:pt x="151" y="174"/>
                  </a:cubicBezTo>
                  <a:lnTo>
                    <a:pt x="159" y="166"/>
                  </a:lnTo>
                  <a:close/>
                  <a:moveTo>
                    <a:pt x="120" y="211"/>
                  </a:moveTo>
                  <a:cubicBezTo>
                    <a:pt x="162" y="214"/>
                    <a:pt x="162" y="214"/>
                    <a:pt x="162" y="214"/>
                  </a:cubicBezTo>
                  <a:cubicBezTo>
                    <a:pt x="134" y="193"/>
                    <a:pt x="134" y="193"/>
                    <a:pt x="134" y="193"/>
                  </a:cubicBezTo>
                  <a:cubicBezTo>
                    <a:pt x="141" y="185"/>
                    <a:pt x="141" y="185"/>
                    <a:pt x="141" y="185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134" y="223"/>
                    <a:pt x="134" y="223"/>
                    <a:pt x="134" y="223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4" y="252"/>
                    <a:pt x="154" y="252"/>
                    <a:pt x="154" y="252"/>
                  </a:cubicBezTo>
                  <a:cubicBezTo>
                    <a:pt x="113" y="220"/>
                    <a:pt x="113" y="220"/>
                    <a:pt x="113" y="220"/>
                  </a:cubicBezTo>
                  <a:lnTo>
                    <a:pt x="120" y="211"/>
                  </a:lnTo>
                  <a:close/>
                  <a:moveTo>
                    <a:pt x="87" y="264"/>
                  </a:moveTo>
                  <a:cubicBezTo>
                    <a:pt x="112" y="278"/>
                    <a:pt x="112" y="278"/>
                    <a:pt x="112" y="278"/>
                  </a:cubicBezTo>
                  <a:cubicBezTo>
                    <a:pt x="116" y="280"/>
                    <a:pt x="118" y="281"/>
                    <a:pt x="120" y="282"/>
                  </a:cubicBezTo>
                  <a:cubicBezTo>
                    <a:pt x="122" y="282"/>
                    <a:pt x="124" y="282"/>
                    <a:pt x="126" y="281"/>
                  </a:cubicBezTo>
                  <a:cubicBezTo>
                    <a:pt x="128" y="280"/>
                    <a:pt x="130" y="278"/>
                    <a:pt x="131" y="275"/>
                  </a:cubicBezTo>
                  <a:cubicBezTo>
                    <a:pt x="133" y="273"/>
                    <a:pt x="133" y="270"/>
                    <a:pt x="133" y="268"/>
                  </a:cubicBezTo>
                  <a:cubicBezTo>
                    <a:pt x="133" y="266"/>
                    <a:pt x="132" y="264"/>
                    <a:pt x="131" y="263"/>
                  </a:cubicBezTo>
                  <a:cubicBezTo>
                    <a:pt x="129" y="262"/>
                    <a:pt x="127" y="260"/>
                    <a:pt x="123" y="258"/>
                  </a:cubicBezTo>
                  <a:cubicBezTo>
                    <a:pt x="98" y="244"/>
                    <a:pt x="98" y="244"/>
                    <a:pt x="98" y="244"/>
                  </a:cubicBezTo>
                  <a:cubicBezTo>
                    <a:pt x="104" y="234"/>
                    <a:pt x="104" y="234"/>
                    <a:pt x="104" y="234"/>
                  </a:cubicBezTo>
                  <a:cubicBezTo>
                    <a:pt x="127" y="248"/>
                    <a:pt x="127" y="248"/>
                    <a:pt x="127" y="248"/>
                  </a:cubicBezTo>
                  <a:cubicBezTo>
                    <a:pt x="133" y="251"/>
                    <a:pt x="137" y="253"/>
                    <a:pt x="138" y="255"/>
                  </a:cubicBezTo>
                  <a:cubicBezTo>
                    <a:pt x="140" y="257"/>
                    <a:pt x="142" y="259"/>
                    <a:pt x="142" y="261"/>
                  </a:cubicBezTo>
                  <a:cubicBezTo>
                    <a:pt x="143" y="263"/>
                    <a:pt x="143" y="266"/>
                    <a:pt x="143" y="269"/>
                  </a:cubicBezTo>
                  <a:cubicBezTo>
                    <a:pt x="142" y="272"/>
                    <a:pt x="141" y="275"/>
                    <a:pt x="139" y="279"/>
                  </a:cubicBezTo>
                  <a:cubicBezTo>
                    <a:pt x="136" y="284"/>
                    <a:pt x="134" y="287"/>
                    <a:pt x="131" y="289"/>
                  </a:cubicBezTo>
                  <a:cubicBezTo>
                    <a:pt x="129" y="291"/>
                    <a:pt x="127" y="292"/>
                    <a:pt x="124" y="293"/>
                  </a:cubicBezTo>
                  <a:cubicBezTo>
                    <a:pt x="122" y="293"/>
                    <a:pt x="120" y="293"/>
                    <a:pt x="118" y="293"/>
                  </a:cubicBezTo>
                  <a:cubicBezTo>
                    <a:pt x="115" y="292"/>
                    <a:pt x="111" y="290"/>
                    <a:pt x="106" y="287"/>
                  </a:cubicBezTo>
                  <a:cubicBezTo>
                    <a:pt x="82" y="274"/>
                    <a:pt x="82" y="274"/>
                    <a:pt x="82" y="274"/>
                  </a:cubicBezTo>
                  <a:lnTo>
                    <a:pt x="87" y="264"/>
                  </a:lnTo>
                  <a:close/>
                  <a:moveTo>
                    <a:pt x="44" y="402"/>
                  </a:moveTo>
                  <a:cubicBezTo>
                    <a:pt x="82" y="384"/>
                    <a:pt x="82" y="384"/>
                    <a:pt x="82" y="384"/>
                  </a:cubicBezTo>
                  <a:cubicBezTo>
                    <a:pt x="47" y="379"/>
                    <a:pt x="47" y="379"/>
                    <a:pt x="47" y="379"/>
                  </a:cubicBezTo>
                  <a:cubicBezTo>
                    <a:pt x="49" y="368"/>
                    <a:pt x="49" y="368"/>
                    <a:pt x="49" y="368"/>
                  </a:cubicBezTo>
                  <a:cubicBezTo>
                    <a:pt x="100" y="376"/>
                    <a:pt x="100" y="376"/>
                    <a:pt x="100" y="376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61" y="405"/>
                    <a:pt x="61" y="405"/>
                    <a:pt x="61" y="405"/>
                  </a:cubicBezTo>
                  <a:cubicBezTo>
                    <a:pt x="95" y="411"/>
                    <a:pt x="95" y="411"/>
                    <a:pt x="95" y="411"/>
                  </a:cubicBezTo>
                  <a:cubicBezTo>
                    <a:pt x="93" y="421"/>
                    <a:pt x="93" y="421"/>
                    <a:pt x="93" y="421"/>
                  </a:cubicBezTo>
                  <a:cubicBezTo>
                    <a:pt x="42" y="413"/>
                    <a:pt x="42" y="413"/>
                    <a:pt x="42" y="413"/>
                  </a:cubicBezTo>
                  <a:lnTo>
                    <a:pt x="44" y="402"/>
                  </a:lnTo>
                  <a:close/>
                  <a:moveTo>
                    <a:pt x="42" y="427"/>
                  </a:moveTo>
                  <a:cubicBezTo>
                    <a:pt x="93" y="430"/>
                    <a:pt x="93" y="430"/>
                    <a:pt x="93" y="430"/>
                  </a:cubicBezTo>
                  <a:cubicBezTo>
                    <a:pt x="93" y="441"/>
                    <a:pt x="93" y="441"/>
                    <a:pt x="93" y="441"/>
                  </a:cubicBezTo>
                  <a:cubicBezTo>
                    <a:pt x="41" y="439"/>
                    <a:pt x="41" y="439"/>
                    <a:pt x="41" y="439"/>
                  </a:cubicBezTo>
                  <a:lnTo>
                    <a:pt x="42" y="427"/>
                  </a:lnTo>
                  <a:close/>
                  <a:moveTo>
                    <a:pt x="42" y="488"/>
                  </a:moveTo>
                  <a:cubicBezTo>
                    <a:pt x="62" y="486"/>
                    <a:pt x="62" y="486"/>
                    <a:pt x="62" y="486"/>
                  </a:cubicBezTo>
                  <a:cubicBezTo>
                    <a:pt x="61" y="464"/>
                    <a:pt x="61" y="464"/>
                    <a:pt x="61" y="464"/>
                  </a:cubicBezTo>
                  <a:cubicBezTo>
                    <a:pt x="41" y="465"/>
                    <a:pt x="41" y="465"/>
                    <a:pt x="41" y="465"/>
                  </a:cubicBezTo>
                  <a:cubicBezTo>
                    <a:pt x="40" y="454"/>
                    <a:pt x="40" y="454"/>
                    <a:pt x="40" y="454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92" y="462"/>
                    <a:pt x="92" y="462"/>
                    <a:pt x="92" y="462"/>
                  </a:cubicBezTo>
                  <a:cubicBezTo>
                    <a:pt x="70" y="463"/>
                    <a:pt x="70" y="463"/>
                    <a:pt x="70" y="463"/>
                  </a:cubicBezTo>
                  <a:cubicBezTo>
                    <a:pt x="71" y="486"/>
                    <a:pt x="71" y="486"/>
                    <a:pt x="71" y="486"/>
                  </a:cubicBezTo>
                  <a:cubicBezTo>
                    <a:pt x="94" y="485"/>
                    <a:pt x="94" y="485"/>
                    <a:pt x="94" y="485"/>
                  </a:cubicBezTo>
                  <a:cubicBezTo>
                    <a:pt x="94" y="496"/>
                    <a:pt x="94" y="496"/>
                    <a:pt x="94" y="496"/>
                  </a:cubicBezTo>
                  <a:cubicBezTo>
                    <a:pt x="43" y="499"/>
                    <a:pt x="43" y="499"/>
                    <a:pt x="43" y="499"/>
                  </a:cubicBezTo>
                  <a:lnTo>
                    <a:pt x="42" y="488"/>
                  </a:lnTo>
                  <a:close/>
                  <a:moveTo>
                    <a:pt x="98" y="546"/>
                  </a:moveTo>
                  <a:cubicBezTo>
                    <a:pt x="94" y="552"/>
                    <a:pt x="88" y="555"/>
                    <a:pt x="80" y="557"/>
                  </a:cubicBezTo>
                  <a:cubicBezTo>
                    <a:pt x="72" y="559"/>
                    <a:pt x="65" y="558"/>
                    <a:pt x="59" y="554"/>
                  </a:cubicBezTo>
                  <a:cubicBezTo>
                    <a:pt x="54" y="550"/>
                    <a:pt x="50" y="544"/>
                    <a:pt x="48" y="536"/>
                  </a:cubicBezTo>
                  <a:cubicBezTo>
                    <a:pt x="47" y="530"/>
                    <a:pt x="48" y="524"/>
                    <a:pt x="50" y="519"/>
                  </a:cubicBezTo>
                  <a:cubicBezTo>
                    <a:pt x="52" y="516"/>
                    <a:pt x="55" y="513"/>
                    <a:pt x="58" y="511"/>
                  </a:cubicBezTo>
                  <a:cubicBezTo>
                    <a:pt x="63" y="522"/>
                    <a:pt x="63" y="522"/>
                    <a:pt x="63" y="522"/>
                  </a:cubicBezTo>
                  <a:cubicBezTo>
                    <a:pt x="61" y="523"/>
                    <a:pt x="59" y="525"/>
                    <a:pt x="58" y="527"/>
                  </a:cubicBezTo>
                  <a:cubicBezTo>
                    <a:pt x="57" y="529"/>
                    <a:pt x="56" y="532"/>
                    <a:pt x="57" y="535"/>
                  </a:cubicBezTo>
                  <a:cubicBezTo>
                    <a:pt x="58" y="539"/>
                    <a:pt x="60" y="542"/>
                    <a:pt x="63" y="544"/>
                  </a:cubicBezTo>
                  <a:cubicBezTo>
                    <a:pt x="67" y="546"/>
                    <a:pt x="71" y="547"/>
                    <a:pt x="77" y="546"/>
                  </a:cubicBezTo>
                  <a:cubicBezTo>
                    <a:pt x="84" y="544"/>
                    <a:pt x="88" y="542"/>
                    <a:pt x="90" y="539"/>
                  </a:cubicBezTo>
                  <a:cubicBezTo>
                    <a:pt x="92" y="536"/>
                    <a:pt x="93" y="532"/>
                    <a:pt x="92" y="528"/>
                  </a:cubicBezTo>
                  <a:cubicBezTo>
                    <a:pt x="91" y="525"/>
                    <a:pt x="90" y="523"/>
                    <a:pt x="88" y="521"/>
                  </a:cubicBezTo>
                  <a:cubicBezTo>
                    <a:pt x="86" y="519"/>
                    <a:pt x="83" y="518"/>
                    <a:pt x="79" y="518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5" y="507"/>
                    <a:pt x="90" y="509"/>
                    <a:pt x="94" y="512"/>
                  </a:cubicBezTo>
                  <a:cubicBezTo>
                    <a:pt x="97" y="515"/>
                    <a:pt x="100" y="520"/>
                    <a:pt x="101" y="526"/>
                  </a:cubicBezTo>
                  <a:cubicBezTo>
                    <a:pt x="102" y="534"/>
                    <a:pt x="101" y="540"/>
                    <a:pt x="98" y="546"/>
                  </a:cubicBezTo>
                  <a:close/>
                  <a:moveTo>
                    <a:pt x="114" y="330"/>
                  </a:moveTo>
                  <a:cubicBezTo>
                    <a:pt x="101" y="331"/>
                    <a:pt x="101" y="331"/>
                    <a:pt x="101" y="331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00" y="373"/>
                    <a:pt x="100" y="373"/>
                    <a:pt x="100" y="373"/>
                  </a:cubicBezTo>
                  <a:cubicBezTo>
                    <a:pt x="58" y="336"/>
                    <a:pt x="58" y="336"/>
                    <a:pt x="58" y="336"/>
                  </a:cubicBezTo>
                  <a:cubicBezTo>
                    <a:pt x="62" y="325"/>
                    <a:pt x="62" y="325"/>
                    <a:pt x="62" y="325"/>
                  </a:cubicBezTo>
                  <a:cubicBezTo>
                    <a:pt x="118" y="318"/>
                    <a:pt x="118" y="318"/>
                    <a:pt x="118" y="318"/>
                  </a:cubicBezTo>
                  <a:lnTo>
                    <a:pt x="114" y="330"/>
                  </a:lnTo>
                  <a:close/>
                  <a:moveTo>
                    <a:pt x="252" y="762"/>
                  </a:moveTo>
                  <a:cubicBezTo>
                    <a:pt x="251" y="763"/>
                    <a:pt x="251" y="764"/>
                    <a:pt x="250" y="764"/>
                  </a:cubicBezTo>
                  <a:cubicBezTo>
                    <a:pt x="248" y="766"/>
                    <a:pt x="238" y="764"/>
                    <a:pt x="237" y="764"/>
                  </a:cubicBezTo>
                  <a:cubicBezTo>
                    <a:pt x="233" y="764"/>
                    <a:pt x="231" y="764"/>
                    <a:pt x="230" y="766"/>
                  </a:cubicBezTo>
                  <a:cubicBezTo>
                    <a:pt x="231" y="767"/>
                    <a:pt x="230" y="770"/>
                    <a:pt x="228" y="770"/>
                  </a:cubicBezTo>
                  <a:cubicBezTo>
                    <a:pt x="226" y="770"/>
                    <a:pt x="222" y="768"/>
                    <a:pt x="218" y="768"/>
                  </a:cubicBezTo>
                  <a:cubicBezTo>
                    <a:pt x="217" y="768"/>
                    <a:pt x="216" y="768"/>
                    <a:pt x="215" y="768"/>
                  </a:cubicBezTo>
                  <a:cubicBezTo>
                    <a:pt x="205" y="781"/>
                    <a:pt x="196" y="792"/>
                    <a:pt x="185" y="805"/>
                  </a:cubicBezTo>
                  <a:cubicBezTo>
                    <a:pt x="184" y="804"/>
                    <a:pt x="183" y="805"/>
                    <a:pt x="182" y="805"/>
                  </a:cubicBezTo>
                  <a:cubicBezTo>
                    <a:pt x="191" y="793"/>
                    <a:pt x="199" y="779"/>
                    <a:pt x="208" y="766"/>
                  </a:cubicBezTo>
                  <a:cubicBezTo>
                    <a:pt x="208" y="765"/>
                    <a:pt x="207" y="764"/>
                    <a:pt x="207" y="763"/>
                  </a:cubicBezTo>
                  <a:cubicBezTo>
                    <a:pt x="207" y="761"/>
                    <a:pt x="209" y="758"/>
                    <a:pt x="211" y="758"/>
                  </a:cubicBezTo>
                  <a:cubicBezTo>
                    <a:pt x="211" y="758"/>
                    <a:pt x="212" y="758"/>
                    <a:pt x="213" y="758"/>
                  </a:cubicBezTo>
                  <a:cubicBezTo>
                    <a:pt x="218" y="750"/>
                    <a:pt x="218" y="750"/>
                    <a:pt x="220" y="748"/>
                  </a:cubicBezTo>
                  <a:cubicBezTo>
                    <a:pt x="219" y="746"/>
                    <a:pt x="210" y="743"/>
                    <a:pt x="212" y="741"/>
                  </a:cubicBezTo>
                  <a:cubicBezTo>
                    <a:pt x="213" y="741"/>
                    <a:pt x="216" y="741"/>
                    <a:pt x="217" y="741"/>
                  </a:cubicBezTo>
                  <a:cubicBezTo>
                    <a:pt x="219" y="742"/>
                    <a:pt x="221" y="742"/>
                    <a:pt x="223" y="743"/>
                  </a:cubicBezTo>
                  <a:cubicBezTo>
                    <a:pt x="226" y="739"/>
                    <a:pt x="228" y="736"/>
                    <a:pt x="230" y="731"/>
                  </a:cubicBezTo>
                  <a:cubicBezTo>
                    <a:pt x="230" y="730"/>
                    <a:pt x="233" y="726"/>
                    <a:pt x="232" y="726"/>
                  </a:cubicBezTo>
                  <a:cubicBezTo>
                    <a:pt x="232" y="725"/>
                    <a:pt x="232" y="724"/>
                    <a:pt x="232" y="723"/>
                  </a:cubicBezTo>
                  <a:cubicBezTo>
                    <a:pt x="236" y="725"/>
                    <a:pt x="238" y="727"/>
                    <a:pt x="238" y="731"/>
                  </a:cubicBezTo>
                  <a:cubicBezTo>
                    <a:pt x="239" y="731"/>
                    <a:pt x="239" y="734"/>
                    <a:pt x="238" y="735"/>
                  </a:cubicBezTo>
                  <a:cubicBezTo>
                    <a:pt x="236" y="738"/>
                    <a:pt x="233" y="742"/>
                    <a:pt x="231" y="745"/>
                  </a:cubicBezTo>
                  <a:cubicBezTo>
                    <a:pt x="232" y="746"/>
                    <a:pt x="232" y="746"/>
                    <a:pt x="233" y="747"/>
                  </a:cubicBezTo>
                  <a:cubicBezTo>
                    <a:pt x="236" y="748"/>
                    <a:pt x="239" y="748"/>
                    <a:pt x="242" y="750"/>
                  </a:cubicBezTo>
                  <a:cubicBezTo>
                    <a:pt x="242" y="750"/>
                    <a:pt x="243" y="750"/>
                    <a:pt x="244" y="749"/>
                  </a:cubicBezTo>
                  <a:cubicBezTo>
                    <a:pt x="251" y="753"/>
                    <a:pt x="253" y="761"/>
                    <a:pt x="252" y="762"/>
                  </a:cubicBezTo>
                  <a:close/>
                  <a:moveTo>
                    <a:pt x="188" y="735"/>
                  </a:moveTo>
                  <a:cubicBezTo>
                    <a:pt x="191" y="738"/>
                    <a:pt x="194" y="740"/>
                    <a:pt x="195" y="742"/>
                  </a:cubicBezTo>
                  <a:cubicBezTo>
                    <a:pt x="196" y="743"/>
                    <a:pt x="200" y="748"/>
                    <a:pt x="202" y="755"/>
                  </a:cubicBezTo>
                  <a:cubicBezTo>
                    <a:pt x="203" y="757"/>
                    <a:pt x="204" y="758"/>
                    <a:pt x="203" y="761"/>
                  </a:cubicBezTo>
                  <a:cubicBezTo>
                    <a:pt x="199" y="758"/>
                    <a:pt x="199" y="757"/>
                    <a:pt x="197" y="752"/>
                  </a:cubicBezTo>
                  <a:cubicBezTo>
                    <a:pt x="197" y="750"/>
                    <a:pt x="196" y="748"/>
                    <a:pt x="193" y="744"/>
                  </a:cubicBezTo>
                  <a:cubicBezTo>
                    <a:pt x="192" y="742"/>
                    <a:pt x="188" y="738"/>
                    <a:pt x="188" y="735"/>
                  </a:cubicBezTo>
                  <a:close/>
                  <a:moveTo>
                    <a:pt x="261" y="821"/>
                  </a:moveTo>
                  <a:cubicBezTo>
                    <a:pt x="261" y="819"/>
                    <a:pt x="259" y="818"/>
                    <a:pt x="260" y="815"/>
                  </a:cubicBezTo>
                  <a:cubicBezTo>
                    <a:pt x="265" y="807"/>
                    <a:pt x="273" y="790"/>
                    <a:pt x="281" y="779"/>
                  </a:cubicBezTo>
                  <a:cubicBezTo>
                    <a:pt x="281" y="778"/>
                    <a:pt x="282" y="776"/>
                    <a:pt x="283" y="777"/>
                  </a:cubicBezTo>
                  <a:cubicBezTo>
                    <a:pt x="283" y="778"/>
                    <a:pt x="284" y="778"/>
                    <a:pt x="282" y="782"/>
                  </a:cubicBezTo>
                  <a:cubicBezTo>
                    <a:pt x="282" y="783"/>
                    <a:pt x="262" y="820"/>
                    <a:pt x="264" y="821"/>
                  </a:cubicBezTo>
                  <a:cubicBezTo>
                    <a:pt x="262" y="821"/>
                    <a:pt x="263" y="821"/>
                    <a:pt x="261" y="821"/>
                  </a:cubicBezTo>
                  <a:close/>
                  <a:moveTo>
                    <a:pt x="288" y="830"/>
                  </a:moveTo>
                  <a:cubicBezTo>
                    <a:pt x="288" y="830"/>
                    <a:pt x="287" y="830"/>
                    <a:pt x="287" y="830"/>
                  </a:cubicBezTo>
                  <a:cubicBezTo>
                    <a:pt x="285" y="830"/>
                    <a:pt x="283" y="829"/>
                    <a:pt x="281" y="828"/>
                  </a:cubicBezTo>
                  <a:cubicBezTo>
                    <a:pt x="280" y="826"/>
                    <a:pt x="275" y="818"/>
                    <a:pt x="275" y="816"/>
                  </a:cubicBezTo>
                  <a:cubicBezTo>
                    <a:pt x="275" y="816"/>
                    <a:pt x="275" y="816"/>
                    <a:pt x="276" y="816"/>
                  </a:cubicBezTo>
                  <a:cubicBezTo>
                    <a:pt x="277" y="822"/>
                    <a:pt x="286" y="820"/>
                    <a:pt x="293" y="818"/>
                  </a:cubicBezTo>
                  <a:cubicBezTo>
                    <a:pt x="299" y="816"/>
                    <a:pt x="304" y="813"/>
                    <a:pt x="305" y="812"/>
                  </a:cubicBezTo>
                  <a:cubicBezTo>
                    <a:pt x="304" y="811"/>
                    <a:pt x="305" y="811"/>
                    <a:pt x="303" y="809"/>
                  </a:cubicBezTo>
                  <a:cubicBezTo>
                    <a:pt x="303" y="810"/>
                    <a:pt x="300" y="811"/>
                    <a:pt x="296" y="812"/>
                  </a:cubicBezTo>
                  <a:cubicBezTo>
                    <a:pt x="288" y="814"/>
                    <a:pt x="274" y="816"/>
                    <a:pt x="273" y="815"/>
                  </a:cubicBezTo>
                  <a:cubicBezTo>
                    <a:pt x="269" y="814"/>
                    <a:pt x="270" y="813"/>
                    <a:pt x="272" y="809"/>
                  </a:cubicBezTo>
                  <a:cubicBezTo>
                    <a:pt x="279" y="807"/>
                    <a:pt x="290" y="805"/>
                    <a:pt x="296" y="802"/>
                  </a:cubicBezTo>
                  <a:cubicBezTo>
                    <a:pt x="297" y="802"/>
                    <a:pt x="298" y="801"/>
                    <a:pt x="297" y="799"/>
                  </a:cubicBezTo>
                  <a:cubicBezTo>
                    <a:pt x="294" y="801"/>
                    <a:pt x="286" y="801"/>
                    <a:pt x="283" y="801"/>
                  </a:cubicBezTo>
                  <a:cubicBezTo>
                    <a:pt x="280" y="798"/>
                    <a:pt x="282" y="795"/>
                    <a:pt x="284" y="792"/>
                  </a:cubicBezTo>
                  <a:cubicBezTo>
                    <a:pt x="284" y="792"/>
                    <a:pt x="284" y="792"/>
                    <a:pt x="284" y="792"/>
                  </a:cubicBezTo>
                  <a:cubicBezTo>
                    <a:pt x="286" y="794"/>
                    <a:pt x="293" y="793"/>
                    <a:pt x="295" y="791"/>
                  </a:cubicBezTo>
                  <a:cubicBezTo>
                    <a:pt x="294" y="789"/>
                    <a:pt x="291" y="784"/>
                    <a:pt x="293" y="785"/>
                  </a:cubicBezTo>
                  <a:cubicBezTo>
                    <a:pt x="295" y="786"/>
                    <a:pt x="295" y="787"/>
                    <a:pt x="297" y="788"/>
                  </a:cubicBezTo>
                  <a:cubicBezTo>
                    <a:pt x="298" y="788"/>
                    <a:pt x="298" y="787"/>
                    <a:pt x="298" y="787"/>
                  </a:cubicBezTo>
                  <a:cubicBezTo>
                    <a:pt x="296" y="786"/>
                    <a:pt x="295" y="785"/>
                    <a:pt x="294" y="785"/>
                  </a:cubicBezTo>
                  <a:cubicBezTo>
                    <a:pt x="295" y="782"/>
                    <a:pt x="297" y="782"/>
                    <a:pt x="299" y="783"/>
                  </a:cubicBezTo>
                  <a:cubicBezTo>
                    <a:pt x="301" y="784"/>
                    <a:pt x="307" y="790"/>
                    <a:pt x="308" y="790"/>
                  </a:cubicBezTo>
                  <a:cubicBezTo>
                    <a:pt x="308" y="790"/>
                    <a:pt x="308" y="790"/>
                    <a:pt x="308" y="790"/>
                  </a:cubicBezTo>
                  <a:cubicBezTo>
                    <a:pt x="309" y="791"/>
                    <a:pt x="309" y="792"/>
                    <a:pt x="310" y="793"/>
                  </a:cubicBezTo>
                  <a:cubicBezTo>
                    <a:pt x="309" y="797"/>
                    <a:pt x="307" y="798"/>
                    <a:pt x="305" y="798"/>
                  </a:cubicBezTo>
                  <a:cubicBezTo>
                    <a:pt x="305" y="802"/>
                    <a:pt x="305" y="806"/>
                    <a:pt x="308" y="811"/>
                  </a:cubicBezTo>
                  <a:cubicBezTo>
                    <a:pt x="310" y="810"/>
                    <a:pt x="312" y="809"/>
                    <a:pt x="313" y="808"/>
                  </a:cubicBezTo>
                  <a:cubicBezTo>
                    <a:pt x="315" y="810"/>
                    <a:pt x="316" y="811"/>
                    <a:pt x="316" y="814"/>
                  </a:cubicBezTo>
                  <a:cubicBezTo>
                    <a:pt x="314" y="818"/>
                    <a:pt x="309" y="817"/>
                    <a:pt x="309" y="819"/>
                  </a:cubicBezTo>
                  <a:cubicBezTo>
                    <a:pt x="307" y="824"/>
                    <a:pt x="308" y="831"/>
                    <a:pt x="307" y="835"/>
                  </a:cubicBezTo>
                  <a:cubicBezTo>
                    <a:pt x="306" y="835"/>
                    <a:pt x="305" y="835"/>
                    <a:pt x="305" y="835"/>
                  </a:cubicBezTo>
                  <a:cubicBezTo>
                    <a:pt x="304" y="831"/>
                    <a:pt x="304" y="824"/>
                    <a:pt x="305" y="821"/>
                  </a:cubicBezTo>
                  <a:cubicBezTo>
                    <a:pt x="302" y="821"/>
                    <a:pt x="299" y="823"/>
                    <a:pt x="294" y="824"/>
                  </a:cubicBezTo>
                  <a:cubicBezTo>
                    <a:pt x="294" y="825"/>
                    <a:pt x="294" y="824"/>
                    <a:pt x="294" y="825"/>
                  </a:cubicBezTo>
                  <a:cubicBezTo>
                    <a:pt x="296" y="826"/>
                    <a:pt x="297" y="827"/>
                    <a:pt x="297" y="828"/>
                  </a:cubicBezTo>
                  <a:cubicBezTo>
                    <a:pt x="297" y="829"/>
                    <a:pt x="296" y="831"/>
                    <a:pt x="295" y="831"/>
                  </a:cubicBezTo>
                  <a:cubicBezTo>
                    <a:pt x="294" y="831"/>
                    <a:pt x="293" y="830"/>
                    <a:pt x="290" y="829"/>
                  </a:cubicBezTo>
                  <a:cubicBezTo>
                    <a:pt x="289" y="829"/>
                    <a:pt x="289" y="829"/>
                    <a:pt x="288" y="830"/>
                  </a:cubicBezTo>
                  <a:close/>
                  <a:moveTo>
                    <a:pt x="316" y="787"/>
                  </a:moveTo>
                  <a:cubicBezTo>
                    <a:pt x="316" y="785"/>
                    <a:pt x="319" y="786"/>
                    <a:pt x="320" y="787"/>
                  </a:cubicBezTo>
                  <a:cubicBezTo>
                    <a:pt x="322" y="788"/>
                    <a:pt x="324" y="789"/>
                    <a:pt x="326" y="794"/>
                  </a:cubicBezTo>
                  <a:cubicBezTo>
                    <a:pt x="325" y="796"/>
                    <a:pt x="325" y="797"/>
                    <a:pt x="324" y="798"/>
                  </a:cubicBezTo>
                  <a:cubicBezTo>
                    <a:pt x="323" y="799"/>
                    <a:pt x="318" y="798"/>
                    <a:pt x="318" y="795"/>
                  </a:cubicBezTo>
                  <a:cubicBezTo>
                    <a:pt x="317" y="793"/>
                    <a:pt x="316" y="788"/>
                    <a:pt x="316" y="787"/>
                  </a:cubicBezTo>
                  <a:close/>
                  <a:moveTo>
                    <a:pt x="340" y="802"/>
                  </a:moveTo>
                  <a:cubicBezTo>
                    <a:pt x="333" y="803"/>
                    <a:pt x="318" y="845"/>
                    <a:pt x="312" y="854"/>
                  </a:cubicBezTo>
                  <a:cubicBezTo>
                    <a:pt x="307" y="861"/>
                    <a:pt x="305" y="861"/>
                    <a:pt x="302" y="858"/>
                  </a:cubicBezTo>
                  <a:cubicBezTo>
                    <a:pt x="298" y="854"/>
                    <a:pt x="293" y="836"/>
                    <a:pt x="294" y="832"/>
                  </a:cubicBezTo>
                  <a:cubicBezTo>
                    <a:pt x="295" y="833"/>
                    <a:pt x="296" y="836"/>
                    <a:pt x="297" y="837"/>
                  </a:cubicBezTo>
                  <a:cubicBezTo>
                    <a:pt x="297" y="836"/>
                    <a:pt x="297" y="836"/>
                    <a:pt x="297" y="835"/>
                  </a:cubicBezTo>
                  <a:cubicBezTo>
                    <a:pt x="298" y="838"/>
                    <a:pt x="302" y="846"/>
                    <a:pt x="303" y="847"/>
                  </a:cubicBezTo>
                  <a:cubicBezTo>
                    <a:pt x="306" y="849"/>
                    <a:pt x="307" y="845"/>
                    <a:pt x="309" y="843"/>
                  </a:cubicBezTo>
                  <a:cubicBezTo>
                    <a:pt x="313" y="834"/>
                    <a:pt x="324" y="807"/>
                    <a:pt x="329" y="799"/>
                  </a:cubicBezTo>
                  <a:cubicBezTo>
                    <a:pt x="331" y="794"/>
                    <a:pt x="334" y="789"/>
                    <a:pt x="330" y="786"/>
                  </a:cubicBezTo>
                  <a:cubicBezTo>
                    <a:pt x="319" y="780"/>
                    <a:pt x="305" y="785"/>
                    <a:pt x="295" y="779"/>
                  </a:cubicBezTo>
                  <a:cubicBezTo>
                    <a:pt x="295" y="778"/>
                    <a:pt x="295" y="778"/>
                    <a:pt x="296" y="778"/>
                  </a:cubicBezTo>
                  <a:cubicBezTo>
                    <a:pt x="301" y="776"/>
                    <a:pt x="327" y="782"/>
                    <a:pt x="327" y="782"/>
                  </a:cubicBezTo>
                  <a:cubicBezTo>
                    <a:pt x="335" y="784"/>
                    <a:pt x="345" y="793"/>
                    <a:pt x="340" y="802"/>
                  </a:cubicBezTo>
                  <a:close/>
                  <a:moveTo>
                    <a:pt x="364" y="858"/>
                  </a:moveTo>
                  <a:cubicBezTo>
                    <a:pt x="364" y="858"/>
                    <a:pt x="362" y="859"/>
                    <a:pt x="362" y="860"/>
                  </a:cubicBezTo>
                  <a:cubicBezTo>
                    <a:pt x="362" y="860"/>
                    <a:pt x="361" y="861"/>
                    <a:pt x="360" y="861"/>
                  </a:cubicBezTo>
                  <a:cubicBezTo>
                    <a:pt x="360" y="861"/>
                    <a:pt x="357" y="862"/>
                    <a:pt x="355" y="861"/>
                  </a:cubicBezTo>
                  <a:cubicBezTo>
                    <a:pt x="355" y="861"/>
                    <a:pt x="354" y="860"/>
                    <a:pt x="353" y="860"/>
                  </a:cubicBezTo>
                  <a:cubicBezTo>
                    <a:pt x="353" y="860"/>
                    <a:pt x="351" y="859"/>
                    <a:pt x="350" y="859"/>
                  </a:cubicBezTo>
                  <a:cubicBezTo>
                    <a:pt x="350" y="859"/>
                    <a:pt x="349" y="859"/>
                    <a:pt x="351" y="858"/>
                  </a:cubicBezTo>
                  <a:cubicBezTo>
                    <a:pt x="351" y="858"/>
                    <a:pt x="351" y="858"/>
                    <a:pt x="353" y="858"/>
                  </a:cubicBezTo>
                  <a:cubicBezTo>
                    <a:pt x="353" y="858"/>
                    <a:pt x="353" y="858"/>
                    <a:pt x="354" y="857"/>
                  </a:cubicBezTo>
                  <a:cubicBezTo>
                    <a:pt x="354" y="857"/>
                    <a:pt x="354" y="857"/>
                    <a:pt x="354" y="857"/>
                  </a:cubicBezTo>
                  <a:cubicBezTo>
                    <a:pt x="354" y="857"/>
                    <a:pt x="355" y="858"/>
                    <a:pt x="356" y="856"/>
                  </a:cubicBezTo>
                  <a:cubicBezTo>
                    <a:pt x="356" y="856"/>
                    <a:pt x="356" y="855"/>
                    <a:pt x="357" y="855"/>
                  </a:cubicBezTo>
                  <a:cubicBezTo>
                    <a:pt x="357" y="855"/>
                    <a:pt x="361" y="853"/>
                    <a:pt x="370" y="848"/>
                  </a:cubicBezTo>
                  <a:cubicBezTo>
                    <a:pt x="370" y="848"/>
                    <a:pt x="378" y="843"/>
                    <a:pt x="384" y="837"/>
                  </a:cubicBezTo>
                  <a:cubicBezTo>
                    <a:pt x="384" y="837"/>
                    <a:pt x="388" y="834"/>
                    <a:pt x="392" y="831"/>
                  </a:cubicBezTo>
                  <a:cubicBezTo>
                    <a:pt x="392" y="831"/>
                    <a:pt x="405" y="820"/>
                    <a:pt x="408" y="817"/>
                  </a:cubicBezTo>
                  <a:cubicBezTo>
                    <a:pt x="408" y="817"/>
                    <a:pt x="398" y="813"/>
                    <a:pt x="400" y="808"/>
                  </a:cubicBezTo>
                  <a:cubicBezTo>
                    <a:pt x="400" y="808"/>
                    <a:pt x="400" y="806"/>
                    <a:pt x="401" y="808"/>
                  </a:cubicBezTo>
                  <a:cubicBezTo>
                    <a:pt x="401" y="808"/>
                    <a:pt x="405" y="812"/>
                    <a:pt x="412" y="810"/>
                  </a:cubicBezTo>
                  <a:cubicBezTo>
                    <a:pt x="412" y="810"/>
                    <a:pt x="416" y="810"/>
                    <a:pt x="420" y="807"/>
                  </a:cubicBezTo>
                  <a:cubicBezTo>
                    <a:pt x="420" y="807"/>
                    <a:pt x="424" y="807"/>
                    <a:pt x="426" y="815"/>
                  </a:cubicBezTo>
                  <a:cubicBezTo>
                    <a:pt x="426" y="815"/>
                    <a:pt x="427" y="819"/>
                    <a:pt x="424" y="818"/>
                  </a:cubicBezTo>
                  <a:cubicBezTo>
                    <a:pt x="424" y="818"/>
                    <a:pt x="421" y="818"/>
                    <a:pt x="419" y="819"/>
                  </a:cubicBezTo>
                  <a:cubicBezTo>
                    <a:pt x="418" y="819"/>
                    <a:pt x="417" y="819"/>
                    <a:pt x="416" y="820"/>
                  </a:cubicBezTo>
                  <a:cubicBezTo>
                    <a:pt x="416" y="820"/>
                    <a:pt x="409" y="826"/>
                    <a:pt x="396" y="835"/>
                  </a:cubicBezTo>
                  <a:cubicBezTo>
                    <a:pt x="396" y="835"/>
                    <a:pt x="390" y="839"/>
                    <a:pt x="380" y="848"/>
                  </a:cubicBezTo>
                  <a:cubicBezTo>
                    <a:pt x="380" y="848"/>
                    <a:pt x="373" y="855"/>
                    <a:pt x="364" y="858"/>
                  </a:cubicBezTo>
                  <a:close/>
                  <a:moveTo>
                    <a:pt x="429" y="859"/>
                  </a:moveTo>
                  <a:cubicBezTo>
                    <a:pt x="429" y="859"/>
                    <a:pt x="429" y="860"/>
                    <a:pt x="429" y="861"/>
                  </a:cubicBezTo>
                  <a:cubicBezTo>
                    <a:pt x="429" y="861"/>
                    <a:pt x="429" y="863"/>
                    <a:pt x="427" y="862"/>
                  </a:cubicBezTo>
                  <a:cubicBezTo>
                    <a:pt x="427" y="862"/>
                    <a:pt x="420" y="864"/>
                    <a:pt x="418" y="866"/>
                  </a:cubicBezTo>
                  <a:cubicBezTo>
                    <a:pt x="418" y="866"/>
                    <a:pt x="415" y="870"/>
                    <a:pt x="415" y="872"/>
                  </a:cubicBezTo>
                  <a:cubicBezTo>
                    <a:pt x="415" y="872"/>
                    <a:pt x="415" y="875"/>
                    <a:pt x="412" y="875"/>
                  </a:cubicBezTo>
                  <a:cubicBezTo>
                    <a:pt x="412" y="875"/>
                    <a:pt x="411" y="876"/>
                    <a:pt x="409" y="875"/>
                  </a:cubicBezTo>
                  <a:cubicBezTo>
                    <a:pt x="409" y="875"/>
                    <a:pt x="406" y="873"/>
                    <a:pt x="403" y="876"/>
                  </a:cubicBezTo>
                  <a:cubicBezTo>
                    <a:pt x="403" y="876"/>
                    <a:pt x="403" y="877"/>
                    <a:pt x="402" y="875"/>
                  </a:cubicBezTo>
                  <a:cubicBezTo>
                    <a:pt x="402" y="875"/>
                    <a:pt x="402" y="874"/>
                    <a:pt x="400" y="874"/>
                  </a:cubicBezTo>
                  <a:cubicBezTo>
                    <a:pt x="400" y="874"/>
                    <a:pt x="400" y="873"/>
                    <a:pt x="400" y="872"/>
                  </a:cubicBezTo>
                  <a:cubicBezTo>
                    <a:pt x="400" y="872"/>
                    <a:pt x="400" y="870"/>
                    <a:pt x="398" y="869"/>
                  </a:cubicBezTo>
                  <a:cubicBezTo>
                    <a:pt x="398" y="869"/>
                    <a:pt x="397" y="869"/>
                    <a:pt x="396" y="867"/>
                  </a:cubicBezTo>
                  <a:cubicBezTo>
                    <a:pt x="396" y="867"/>
                    <a:pt x="395" y="861"/>
                    <a:pt x="394" y="858"/>
                  </a:cubicBezTo>
                  <a:cubicBezTo>
                    <a:pt x="394" y="858"/>
                    <a:pt x="393" y="855"/>
                    <a:pt x="390" y="854"/>
                  </a:cubicBezTo>
                  <a:cubicBezTo>
                    <a:pt x="390" y="854"/>
                    <a:pt x="386" y="848"/>
                    <a:pt x="388" y="848"/>
                  </a:cubicBezTo>
                  <a:cubicBezTo>
                    <a:pt x="388" y="848"/>
                    <a:pt x="393" y="848"/>
                    <a:pt x="395" y="854"/>
                  </a:cubicBezTo>
                  <a:cubicBezTo>
                    <a:pt x="395" y="854"/>
                    <a:pt x="395" y="856"/>
                    <a:pt x="396" y="858"/>
                  </a:cubicBezTo>
                  <a:cubicBezTo>
                    <a:pt x="396" y="858"/>
                    <a:pt x="396" y="860"/>
                    <a:pt x="399" y="866"/>
                  </a:cubicBezTo>
                  <a:cubicBezTo>
                    <a:pt x="399" y="866"/>
                    <a:pt x="399" y="867"/>
                    <a:pt x="400" y="865"/>
                  </a:cubicBezTo>
                  <a:cubicBezTo>
                    <a:pt x="401" y="863"/>
                    <a:pt x="401" y="863"/>
                    <a:pt x="401" y="863"/>
                  </a:cubicBezTo>
                  <a:cubicBezTo>
                    <a:pt x="401" y="863"/>
                    <a:pt x="402" y="861"/>
                    <a:pt x="403" y="862"/>
                  </a:cubicBezTo>
                  <a:cubicBezTo>
                    <a:pt x="403" y="862"/>
                    <a:pt x="404" y="863"/>
                    <a:pt x="404" y="862"/>
                  </a:cubicBezTo>
                  <a:cubicBezTo>
                    <a:pt x="404" y="862"/>
                    <a:pt x="407" y="861"/>
                    <a:pt x="409" y="858"/>
                  </a:cubicBezTo>
                  <a:cubicBezTo>
                    <a:pt x="409" y="858"/>
                    <a:pt x="412" y="856"/>
                    <a:pt x="411" y="855"/>
                  </a:cubicBezTo>
                  <a:cubicBezTo>
                    <a:pt x="411" y="855"/>
                    <a:pt x="408" y="852"/>
                    <a:pt x="407" y="850"/>
                  </a:cubicBezTo>
                  <a:cubicBezTo>
                    <a:pt x="407" y="850"/>
                    <a:pt x="405" y="849"/>
                    <a:pt x="406" y="848"/>
                  </a:cubicBezTo>
                  <a:cubicBezTo>
                    <a:pt x="406" y="848"/>
                    <a:pt x="407" y="848"/>
                    <a:pt x="410" y="849"/>
                  </a:cubicBezTo>
                  <a:cubicBezTo>
                    <a:pt x="410" y="849"/>
                    <a:pt x="416" y="850"/>
                    <a:pt x="418" y="848"/>
                  </a:cubicBezTo>
                  <a:cubicBezTo>
                    <a:pt x="418" y="848"/>
                    <a:pt x="419" y="846"/>
                    <a:pt x="420" y="847"/>
                  </a:cubicBezTo>
                  <a:cubicBezTo>
                    <a:pt x="420" y="847"/>
                    <a:pt x="423" y="850"/>
                    <a:pt x="424" y="850"/>
                  </a:cubicBezTo>
                  <a:cubicBezTo>
                    <a:pt x="424" y="850"/>
                    <a:pt x="430" y="852"/>
                    <a:pt x="429" y="859"/>
                  </a:cubicBezTo>
                  <a:close/>
                  <a:moveTo>
                    <a:pt x="485" y="876"/>
                  </a:moveTo>
                  <a:cubicBezTo>
                    <a:pt x="485" y="876"/>
                    <a:pt x="484" y="878"/>
                    <a:pt x="482" y="877"/>
                  </a:cubicBezTo>
                  <a:cubicBezTo>
                    <a:pt x="482" y="877"/>
                    <a:pt x="476" y="874"/>
                    <a:pt x="474" y="867"/>
                  </a:cubicBezTo>
                  <a:cubicBezTo>
                    <a:pt x="474" y="867"/>
                    <a:pt x="472" y="857"/>
                    <a:pt x="472" y="856"/>
                  </a:cubicBezTo>
                  <a:cubicBezTo>
                    <a:pt x="472" y="856"/>
                    <a:pt x="473" y="856"/>
                    <a:pt x="472" y="855"/>
                  </a:cubicBezTo>
                  <a:cubicBezTo>
                    <a:pt x="472" y="849"/>
                    <a:pt x="472" y="849"/>
                    <a:pt x="472" y="849"/>
                  </a:cubicBezTo>
                  <a:cubicBezTo>
                    <a:pt x="472" y="849"/>
                    <a:pt x="472" y="848"/>
                    <a:pt x="472" y="847"/>
                  </a:cubicBezTo>
                  <a:cubicBezTo>
                    <a:pt x="472" y="847"/>
                    <a:pt x="472" y="846"/>
                    <a:pt x="472" y="846"/>
                  </a:cubicBezTo>
                  <a:cubicBezTo>
                    <a:pt x="472" y="846"/>
                    <a:pt x="472" y="845"/>
                    <a:pt x="472" y="845"/>
                  </a:cubicBezTo>
                  <a:cubicBezTo>
                    <a:pt x="472" y="845"/>
                    <a:pt x="472" y="842"/>
                    <a:pt x="474" y="844"/>
                  </a:cubicBezTo>
                  <a:cubicBezTo>
                    <a:pt x="474" y="844"/>
                    <a:pt x="475" y="845"/>
                    <a:pt x="474" y="846"/>
                  </a:cubicBezTo>
                  <a:cubicBezTo>
                    <a:pt x="474" y="846"/>
                    <a:pt x="473" y="848"/>
                    <a:pt x="477" y="855"/>
                  </a:cubicBezTo>
                  <a:cubicBezTo>
                    <a:pt x="477" y="855"/>
                    <a:pt x="477" y="856"/>
                    <a:pt x="478" y="857"/>
                  </a:cubicBezTo>
                  <a:cubicBezTo>
                    <a:pt x="478" y="857"/>
                    <a:pt x="480" y="857"/>
                    <a:pt x="480" y="860"/>
                  </a:cubicBezTo>
                  <a:cubicBezTo>
                    <a:pt x="480" y="860"/>
                    <a:pt x="480" y="862"/>
                    <a:pt x="480" y="862"/>
                  </a:cubicBezTo>
                  <a:cubicBezTo>
                    <a:pt x="480" y="862"/>
                    <a:pt x="480" y="864"/>
                    <a:pt x="481" y="863"/>
                  </a:cubicBezTo>
                  <a:cubicBezTo>
                    <a:pt x="481" y="863"/>
                    <a:pt x="482" y="863"/>
                    <a:pt x="482" y="864"/>
                  </a:cubicBezTo>
                  <a:cubicBezTo>
                    <a:pt x="482" y="864"/>
                    <a:pt x="482" y="868"/>
                    <a:pt x="483" y="869"/>
                  </a:cubicBezTo>
                  <a:cubicBezTo>
                    <a:pt x="483" y="869"/>
                    <a:pt x="483" y="870"/>
                    <a:pt x="483" y="870"/>
                  </a:cubicBezTo>
                  <a:cubicBezTo>
                    <a:pt x="483" y="870"/>
                    <a:pt x="483" y="871"/>
                    <a:pt x="484" y="871"/>
                  </a:cubicBezTo>
                  <a:cubicBezTo>
                    <a:pt x="484" y="871"/>
                    <a:pt x="484" y="871"/>
                    <a:pt x="484" y="872"/>
                  </a:cubicBezTo>
                  <a:cubicBezTo>
                    <a:pt x="484" y="872"/>
                    <a:pt x="485" y="876"/>
                    <a:pt x="485" y="876"/>
                  </a:cubicBezTo>
                  <a:close/>
                  <a:moveTo>
                    <a:pt x="482" y="834"/>
                  </a:moveTo>
                  <a:cubicBezTo>
                    <a:pt x="482" y="834"/>
                    <a:pt x="480" y="833"/>
                    <a:pt x="480" y="833"/>
                  </a:cubicBezTo>
                  <a:cubicBezTo>
                    <a:pt x="480" y="833"/>
                    <a:pt x="479" y="833"/>
                    <a:pt x="477" y="833"/>
                  </a:cubicBezTo>
                  <a:cubicBezTo>
                    <a:pt x="477" y="833"/>
                    <a:pt x="476" y="833"/>
                    <a:pt x="476" y="832"/>
                  </a:cubicBezTo>
                  <a:cubicBezTo>
                    <a:pt x="476" y="832"/>
                    <a:pt x="479" y="827"/>
                    <a:pt x="478" y="823"/>
                  </a:cubicBezTo>
                  <a:cubicBezTo>
                    <a:pt x="478" y="823"/>
                    <a:pt x="477" y="822"/>
                    <a:pt x="478" y="821"/>
                  </a:cubicBezTo>
                  <a:cubicBezTo>
                    <a:pt x="478" y="821"/>
                    <a:pt x="479" y="820"/>
                    <a:pt x="480" y="821"/>
                  </a:cubicBezTo>
                  <a:cubicBezTo>
                    <a:pt x="480" y="821"/>
                    <a:pt x="484" y="829"/>
                    <a:pt x="485" y="832"/>
                  </a:cubicBezTo>
                  <a:cubicBezTo>
                    <a:pt x="485" y="832"/>
                    <a:pt x="485" y="835"/>
                    <a:pt x="482" y="834"/>
                  </a:cubicBezTo>
                  <a:close/>
                  <a:moveTo>
                    <a:pt x="540" y="839"/>
                  </a:moveTo>
                  <a:cubicBezTo>
                    <a:pt x="540" y="839"/>
                    <a:pt x="538" y="842"/>
                    <a:pt x="536" y="843"/>
                  </a:cubicBezTo>
                  <a:cubicBezTo>
                    <a:pt x="536" y="843"/>
                    <a:pt x="535" y="844"/>
                    <a:pt x="535" y="846"/>
                  </a:cubicBezTo>
                  <a:cubicBezTo>
                    <a:pt x="535" y="846"/>
                    <a:pt x="532" y="852"/>
                    <a:pt x="530" y="853"/>
                  </a:cubicBezTo>
                  <a:cubicBezTo>
                    <a:pt x="530" y="853"/>
                    <a:pt x="527" y="855"/>
                    <a:pt x="528" y="858"/>
                  </a:cubicBezTo>
                  <a:cubicBezTo>
                    <a:pt x="528" y="858"/>
                    <a:pt x="532" y="860"/>
                    <a:pt x="531" y="864"/>
                  </a:cubicBezTo>
                  <a:cubicBezTo>
                    <a:pt x="531" y="864"/>
                    <a:pt x="532" y="866"/>
                    <a:pt x="530" y="866"/>
                  </a:cubicBezTo>
                  <a:cubicBezTo>
                    <a:pt x="530" y="866"/>
                    <a:pt x="529" y="866"/>
                    <a:pt x="528" y="866"/>
                  </a:cubicBezTo>
                  <a:cubicBezTo>
                    <a:pt x="528" y="866"/>
                    <a:pt x="527" y="867"/>
                    <a:pt x="527" y="867"/>
                  </a:cubicBezTo>
                  <a:cubicBezTo>
                    <a:pt x="527" y="867"/>
                    <a:pt x="524" y="868"/>
                    <a:pt x="521" y="868"/>
                  </a:cubicBezTo>
                  <a:cubicBezTo>
                    <a:pt x="521" y="868"/>
                    <a:pt x="519" y="868"/>
                    <a:pt x="517" y="868"/>
                  </a:cubicBezTo>
                  <a:cubicBezTo>
                    <a:pt x="517" y="868"/>
                    <a:pt x="516" y="867"/>
                    <a:pt x="516" y="868"/>
                  </a:cubicBezTo>
                  <a:cubicBezTo>
                    <a:pt x="516" y="868"/>
                    <a:pt x="511" y="873"/>
                    <a:pt x="506" y="869"/>
                  </a:cubicBezTo>
                  <a:cubicBezTo>
                    <a:pt x="506" y="869"/>
                    <a:pt x="505" y="868"/>
                    <a:pt x="504" y="868"/>
                  </a:cubicBezTo>
                  <a:cubicBezTo>
                    <a:pt x="503" y="867"/>
                    <a:pt x="502" y="866"/>
                    <a:pt x="501" y="866"/>
                  </a:cubicBezTo>
                  <a:cubicBezTo>
                    <a:pt x="501" y="866"/>
                    <a:pt x="496" y="862"/>
                    <a:pt x="493" y="861"/>
                  </a:cubicBezTo>
                  <a:cubicBezTo>
                    <a:pt x="493" y="861"/>
                    <a:pt x="490" y="858"/>
                    <a:pt x="489" y="856"/>
                  </a:cubicBezTo>
                  <a:cubicBezTo>
                    <a:pt x="489" y="856"/>
                    <a:pt x="488" y="853"/>
                    <a:pt x="487" y="853"/>
                  </a:cubicBezTo>
                  <a:cubicBezTo>
                    <a:pt x="487" y="853"/>
                    <a:pt x="485" y="853"/>
                    <a:pt x="485" y="852"/>
                  </a:cubicBezTo>
                  <a:cubicBezTo>
                    <a:pt x="485" y="851"/>
                    <a:pt x="485" y="851"/>
                    <a:pt x="485" y="851"/>
                  </a:cubicBezTo>
                  <a:cubicBezTo>
                    <a:pt x="485" y="851"/>
                    <a:pt x="485" y="851"/>
                    <a:pt x="485" y="851"/>
                  </a:cubicBezTo>
                  <a:cubicBezTo>
                    <a:pt x="485" y="851"/>
                    <a:pt x="485" y="849"/>
                    <a:pt x="487" y="846"/>
                  </a:cubicBezTo>
                  <a:cubicBezTo>
                    <a:pt x="487" y="846"/>
                    <a:pt x="489" y="844"/>
                    <a:pt x="490" y="843"/>
                  </a:cubicBezTo>
                  <a:cubicBezTo>
                    <a:pt x="490" y="843"/>
                    <a:pt x="494" y="839"/>
                    <a:pt x="497" y="838"/>
                  </a:cubicBezTo>
                  <a:cubicBezTo>
                    <a:pt x="497" y="838"/>
                    <a:pt x="498" y="836"/>
                    <a:pt x="499" y="835"/>
                  </a:cubicBezTo>
                  <a:cubicBezTo>
                    <a:pt x="500" y="834"/>
                    <a:pt x="501" y="833"/>
                    <a:pt x="502" y="833"/>
                  </a:cubicBezTo>
                  <a:cubicBezTo>
                    <a:pt x="502" y="833"/>
                    <a:pt x="503" y="831"/>
                    <a:pt x="505" y="830"/>
                  </a:cubicBezTo>
                  <a:cubicBezTo>
                    <a:pt x="505" y="830"/>
                    <a:pt x="509" y="829"/>
                    <a:pt x="509" y="828"/>
                  </a:cubicBezTo>
                  <a:cubicBezTo>
                    <a:pt x="509" y="828"/>
                    <a:pt x="508" y="825"/>
                    <a:pt x="508" y="824"/>
                  </a:cubicBezTo>
                  <a:cubicBezTo>
                    <a:pt x="506" y="809"/>
                    <a:pt x="506" y="809"/>
                    <a:pt x="506" y="809"/>
                  </a:cubicBezTo>
                  <a:cubicBezTo>
                    <a:pt x="506" y="809"/>
                    <a:pt x="506" y="808"/>
                    <a:pt x="507" y="809"/>
                  </a:cubicBezTo>
                  <a:cubicBezTo>
                    <a:pt x="507" y="809"/>
                    <a:pt x="508" y="809"/>
                    <a:pt x="510" y="809"/>
                  </a:cubicBezTo>
                  <a:cubicBezTo>
                    <a:pt x="510" y="809"/>
                    <a:pt x="511" y="809"/>
                    <a:pt x="512" y="812"/>
                  </a:cubicBezTo>
                  <a:cubicBezTo>
                    <a:pt x="512" y="812"/>
                    <a:pt x="514" y="816"/>
                    <a:pt x="515" y="820"/>
                  </a:cubicBezTo>
                  <a:cubicBezTo>
                    <a:pt x="515" y="820"/>
                    <a:pt x="516" y="826"/>
                    <a:pt x="516" y="827"/>
                  </a:cubicBezTo>
                  <a:cubicBezTo>
                    <a:pt x="516" y="827"/>
                    <a:pt x="515" y="828"/>
                    <a:pt x="517" y="828"/>
                  </a:cubicBezTo>
                  <a:cubicBezTo>
                    <a:pt x="517" y="828"/>
                    <a:pt x="520" y="828"/>
                    <a:pt x="522" y="829"/>
                  </a:cubicBezTo>
                  <a:cubicBezTo>
                    <a:pt x="526" y="829"/>
                    <a:pt x="531" y="829"/>
                    <a:pt x="532" y="829"/>
                  </a:cubicBezTo>
                  <a:cubicBezTo>
                    <a:pt x="532" y="829"/>
                    <a:pt x="537" y="830"/>
                    <a:pt x="540" y="835"/>
                  </a:cubicBezTo>
                  <a:cubicBezTo>
                    <a:pt x="540" y="835"/>
                    <a:pt x="541" y="835"/>
                    <a:pt x="540" y="839"/>
                  </a:cubicBezTo>
                  <a:close/>
                  <a:moveTo>
                    <a:pt x="604" y="809"/>
                  </a:moveTo>
                  <a:cubicBezTo>
                    <a:pt x="604" y="809"/>
                    <a:pt x="603" y="810"/>
                    <a:pt x="603" y="811"/>
                  </a:cubicBezTo>
                  <a:cubicBezTo>
                    <a:pt x="603" y="811"/>
                    <a:pt x="602" y="815"/>
                    <a:pt x="602" y="816"/>
                  </a:cubicBezTo>
                  <a:cubicBezTo>
                    <a:pt x="602" y="816"/>
                    <a:pt x="602" y="819"/>
                    <a:pt x="601" y="821"/>
                  </a:cubicBezTo>
                  <a:cubicBezTo>
                    <a:pt x="601" y="821"/>
                    <a:pt x="597" y="826"/>
                    <a:pt x="601" y="831"/>
                  </a:cubicBezTo>
                  <a:cubicBezTo>
                    <a:pt x="601" y="831"/>
                    <a:pt x="604" y="834"/>
                    <a:pt x="601" y="837"/>
                  </a:cubicBezTo>
                  <a:cubicBezTo>
                    <a:pt x="601" y="837"/>
                    <a:pt x="599" y="837"/>
                    <a:pt x="598" y="840"/>
                  </a:cubicBezTo>
                  <a:cubicBezTo>
                    <a:pt x="598" y="840"/>
                    <a:pt x="598" y="842"/>
                    <a:pt x="598" y="842"/>
                  </a:cubicBezTo>
                  <a:cubicBezTo>
                    <a:pt x="598" y="842"/>
                    <a:pt x="598" y="844"/>
                    <a:pt x="598" y="845"/>
                  </a:cubicBezTo>
                  <a:cubicBezTo>
                    <a:pt x="598" y="845"/>
                    <a:pt x="597" y="847"/>
                    <a:pt x="595" y="848"/>
                  </a:cubicBezTo>
                  <a:cubicBezTo>
                    <a:pt x="595" y="848"/>
                    <a:pt x="592" y="850"/>
                    <a:pt x="592" y="851"/>
                  </a:cubicBezTo>
                  <a:cubicBezTo>
                    <a:pt x="592" y="851"/>
                    <a:pt x="590" y="853"/>
                    <a:pt x="590" y="853"/>
                  </a:cubicBezTo>
                  <a:cubicBezTo>
                    <a:pt x="590" y="853"/>
                    <a:pt x="589" y="853"/>
                    <a:pt x="589" y="854"/>
                  </a:cubicBezTo>
                  <a:cubicBezTo>
                    <a:pt x="589" y="854"/>
                    <a:pt x="588" y="856"/>
                    <a:pt x="585" y="857"/>
                  </a:cubicBezTo>
                  <a:cubicBezTo>
                    <a:pt x="585" y="857"/>
                    <a:pt x="585" y="851"/>
                    <a:pt x="585" y="848"/>
                  </a:cubicBezTo>
                  <a:cubicBezTo>
                    <a:pt x="585" y="848"/>
                    <a:pt x="585" y="845"/>
                    <a:pt x="586" y="843"/>
                  </a:cubicBezTo>
                  <a:cubicBezTo>
                    <a:pt x="586" y="843"/>
                    <a:pt x="585" y="840"/>
                    <a:pt x="587" y="840"/>
                  </a:cubicBezTo>
                  <a:cubicBezTo>
                    <a:pt x="587" y="840"/>
                    <a:pt x="588" y="841"/>
                    <a:pt x="588" y="840"/>
                  </a:cubicBezTo>
                  <a:cubicBezTo>
                    <a:pt x="588" y="840"/>
                    <a:pt x="589" y="836"/>
                    <a:pt x="589" y="836"/>
                  </a:cubicBezTo>
                  <a:cubicBezTo>
                    <a:pt x="589" y="836"/>
                    <a:pt x="588" y="835"/>
                    <a:pt x="587" y="835"/>
                  </a:cubicBezTo>
                  <a:cubicBezTo>
                    <a:pt x="587" y="835"/>
                    <a:pt x="586" y="834"/>
                    <a:pt x="587" y="832"/>
                  </a:cubicBezTo>
                  <a:cubicBezTo>
                    <a:pt x="587" y="832"/>
                    <a:pt x="587" y="832"/>
                    <a:pt x="585" y="831"/>
                  </a:cubicBezTo>
                  <a:cubicBezTo>
                    <a:pt x="585" y="831"/>
                    <a:pt x="583" y="830"/>
                    <a:pt x="583" y="831"/>
                  </a:cubicBezTo>
                  <a:cubicBezTo>
                    <a:pt x="583" y="831"/>
                    <a:pt x="583" y="832"/>
                    <a:pt x="581" y="831"/>
                  </a:cubicBezTo>
                  <a:cubicBezTo>
                    <a:pt x="581" y="831"/>
                    <a:pt x="572" y="829"/>
                    <a:pt x="576" y="827"/>
                  </a:cubicBezTo>
                  <a:cubicBezTo>
                    <a:pt x="576" y="827"/>
                    <a:pt x="581" y="827"/>
                    <a:pt x="584" y="823"/>
                  </a:cubicBezTo>
                  <a:cubicBezTo>
                    <a:pt x="584" y="823"/>
                    <a:pt x="586" y="822"/>
                    <a:pt x="586" y="815"/>
                  </a:cubicBezTo>
                  <a:cubicBezTo>
                    <a:pt x="586" y="815"/>
                    <a:pt x="586" y="814"/>
                    <a:pt x="585" y="813"/>
                  </a:cubicBezTo>
                  <a:cubicBezTo>
                    <a:pt x="585" y="813"/>
                    <a:pt x="585" y="813"/>
                    <a:pt x="585" y="812"/>
                  </a:cubicBezTo>
                  <a:cubicBezTo>
                    <a:pt x="585" y="812"/>
                    <a:pt x="585" y="811"/>
                    <a:pt x="584" y="810"/>
                  </a:cubicBezTo>
                  <a:cubicBezTo>
                    <a:pt x="584" y="810"/>
                    <a:pt x="584" y="809"/>
                    <a:pt x="584" y="808"/>
                  </a:cubicBezTo>
                  <a:cubicBezTo>
                    <a:pt x="584" y="808"/>
                    <a:pt x="584" y="807"/>
                    <a:pt x="583" y="807"/>
                  </a:cubicBezTo>
                  <a:cubicBezTo>
                    <a:pt x="583" y="807"/>
                    <a:pt x="583" y="806"/>
                    <a:pt x="583" y="805"/>
                  </a:cubicBezTo>
                  <a:cubicBezTo>
                    <a:pt x="583" y="805"/>
                    <a:pt x="583" y="805"/>
                    <a:pt x="583" y="804"/>
                  </a:cubicBezTo>
                  <a:cubicBezTo>
                    <a:pt x="583" y="804"/>
                    <a:pt x="582" y="803"/>
                    <a:pt x="583" y="803"/>
                  </a:cubicBezTo>
                  <a:cubicBezTo>
                    <a:pt x="583" y="803"/>
                    <a:pt x="584" y="803"/>
                    <a:pt x="583" y="801"/>
                  </a:cubicBezTo>
                  <a:cubicBezTo>
                    <a:pt x="583" y="801"/>
                    <a:pt x="582" y="800"/>
                    <a:pt x="581" y="799"/>
                  </a:cubicBezTo>
                  <a:cubicBezTo>
                    <a:pt x="580" y="798"/>
                    <a:pt x="580" y="798"/>
                    <a:pt x="580" y="798"/>
                  </a:cubicBezTo>
                  <a:cubicBezTo>
                    <a:pt x="577" y="791"/>
                    <a:pt x="577" y="791"/>
                    <a:pt x="577" y="791"/>
                  </a:cubicBezTo>
                  <a:cubicBezTo>
                    <a:pt x="577" y="791"/>
                    <a:pt x="573" y="788"/>
                    <a:pt x="577" y="789"/>
                  </a:cubicBezTo>
                  <a:cubicBezTo>
                    <a:pt x="577" y="789"/>
                    <a:pt x="581" y="788"/>
                    <a:pt x="583" y="789"/>
                  </a:cubicBezTo>
                  <a:cubicBezTo>
                    <a:pt x="583" y="789"/>
                    <a:pt x="587" y="789"/>
                    <a:pt x="588" y="789"/>
                  </a:cubicBezTo>
                  <a:cubicBezTo>
                    <a:pt x="588" y="789"/>
                    <a:pt x="589" y="789"/>
                    <a:pt x="591" y="792"/>
                  </a:cubicBezTo>
                  <a:cubicBezTo>
                    <a:pt x="591" y="792"/>
                    <a:pt x="592" y="796"/>
                    <a:pt x="593" y="796"/>
                  </a:cubicBezTo>
                  <a:cubicBezTo>
                    <a:pt x="593" y="796"/>
                    <a:pt x="597" y="797"/>
                    <a:pt x="598" y="797"/>
                  </a:cubicBezTo>
                  <a:cubicBezTo>
                    <a:pt x="598" y="797"/>
                    <a:pt x="598" y="797"/>
                    <a:pt x="599" y="797"/>
                  </a:cubicBezTo>
                  <a:cubicBezTo>
                    <a:pt x="599" y="797"/>
                    <a:pt x="601" y="796"/>
                    <a:pt x="602" y="798"/>
                  </a:cubicBezTo>
                  <a:cubicBezTo>
                    <a:pt x="602" y="798"/>
                    <a:pt x="602" y="800"/>
                    <a:pt x="603" y="799"/>
                  </a:cubicBezTo>
                  <a:cubicBezTo>
                    <a:pt x="603" y="799"/>
                    <a:pt x="605" y="799"/>
                    <a:pt x="605" y="802"/>
                  </a:cubicBezTo>
                  <a:cubicBezTo>
                    <a:pt x="605" y="802"/>
                    <a:pt x="607" y="807"/>
                    <a:pt x="604" y="809"/>
                  </a:cubicBezTo>
                  <a:close/>
                  <a:moveTo>
                    <a:pt x="631" y="834"/>
                  </a:moveTo>
                  <a:cubicBezTo>
                    <a:pt x="631" y="834"/>
                    <a:pt x="630" y="838"/>
                    <a:pt x="627" y="838"/>
                  </a:cubicBezTo>
                  <a:cubicBezTo>
                    <a:pt x="627" y="838"/>
                    <a:pt x="625" y="839"/>
                    <a:pt x="624" y="839"/>
                  </a:cubicBezTo>
                  <a:cubicBezTo>
                    <a:pt x="624" y="839"/>
                    <a:pt x="622" y="839"/>
                    <a:pt x="621" y="838"/>
                  </a:cubicBezTo>
                  <a:cubicBezTo>
                    <a:pt x="621" y="838"/>
                    <a:pt x="620" y="838"/>
                    <a:pt x="619" y="839"/>
                  </a:cubicBezTo>
                  <a:cubicBezTo>
                    <a:pt x="619" y="839"/>
                    <a:pt x="619" y="839"/>
                    <a:pt x="617" y="837"/>
                  </a:cubicBezTo>
                  <a:cubicBezTo>
                    <a:pt x="617" y="837"/>
                    <a:pt x="616" y="836"/>
                    <a:pt x="616" y="834"/>
                  </a:cubicBezTo>
                  <a:cubicBezTo>
                    <a:pt x="616" y="834"/>
                    <a:pt x="616" y="832"/>
                    <a:pt x="614" y="829"/>
                  </a:cubicBezTo>
                  <a:cubicBezTo>
                    <a:pt x="614" y="829"/>
                    <a:pt x="613" y="825"/>
                    <a:pt x="615" y="825"/>
                  </a:cubicBezTo>
                  <a:cubicBezTo>
                    <a:pt x="615" y="825"/>
                    <a:pt x="617" y="825"/>
                    <a:pt x="618" y="825"/>
                  </a:cubicBezTo>
                  <a:cubicBezTo>
                    <a:pt x="618" y="825"/>
                    <a:pt x="621" y="825"/>
                    <a:pt x="625" y="826"/>
                  </a:cubicBezTo>
                  <a:cubicBezTo>
                    <a:pt x="625" y="826"/>
                    <a:pt x="628" y="828"/>
                    <a:pt x="629" y="828"/>
                  </a:cubicBezTo>
                  <a:cubicBezTo>
                    <a:pt x="629" y="828"/>
                    <a:pt x="631" y="828"/>
                    <a:pt x="631" y="831"/>
                  </a:cubicBezTo>
                  <a:cubicBezTo>
                    <a:pt x="631" y="831"/>
                    <a:pt x="631" y="832"/>
                    <a:pt x="631" y="833"/>
                  </a:cubicBezTo>
                  <a:cubicBezTo>
                    <a:pt x="631" y="833"/>
                    <a:pt x="631" y="834"/>
                    <a:pt x="631" y="834"/>
                  </a:cubicBezTo>
                  <a:close/>
                  <a:moveTo>
                    <a:pt x="667" y="773"/>
                  </a:moveTo>
                  <a:cubicBezTo>
                    <a:pt x="667" y="773"/>
                    <a:pt x="664" y="773"/>
                    <a:pt x="663" y="772"/>
                  </a:cubicBezTo>
                  <a:cubicBezTo>
                    <a:pt x="663" y="772"/>
                    <a:pt x="662" y="771"/>
                    <a:pt x="661" y="773"/>
                  </a:cubicBezTo>
                  <a:cubicBezTo>
                    <a:pt x="661" y="773"/>
                    <a:pt x="655" y="778"/>
                    <a:pt x="656" y="783"/>
                  </a:cubicBezTo>
                  <a:cubicBezTo>
                    <a:pt x="656" y="783"/>
                    <a:pt x="655" y="784"/>
                    <a:pt x="656" y="786"/>
                  </a:cubicBezTo>
                  <a:cubicBezTo>
                    <a:pt x="656" y="786"/>
                    <a:pt x="656" y="788"/>
                    <a:pt x="656" y="789"/>
                  </a:cubicBezTo>
                  <a:cubicBezTo>
                    <a:pt x="656" y="789"/>
                    <a:pt x="656" y="792"/>
                    <a:pt x="655" y="793"/>
                  </a:cubicBezTo>
                  <a:cubicBezTo>
                    <a:pt x="655" y="793"/>
                    <a:pt x="653" y="793"/>
                    <a:pt x="652" y="794"/>
                  </a:cubicBezTo>
                  <a:cubicBezTo>
                    <a:pt x="652" y="794"/>
                    <a:pt x="652" y="794"/>
                    <a:pt x="651" y="794"/>
                  </a:cubicBezTo>
                  <a:cubicBezTo>
                    <a:pt x="651" y="794"/>
                    <a:pt x="647" y="794"/>
                    <a:pt x="647" y="791"/>
                  </a:cubicBezTo>
                  <a:cubicBezTo>
                    <a:pt x="647" y="791"/>
                    <a:pt x="648" y="788"/>
                    <a:pt x="647" y="785"/>
                  </a:cubicBezTo>
                  <a:cubicBezTo>
                    <a:pt x="647" y="785"/>
                    <a:pt x="646" y="782"/>
                    <a:pt x="648" y="781"/>
                  </a:cubicBezTo>
                  <a:cubicBezTo>
                    <a:pt x="648" y="781"/>
                    <a:pt x="651" y="780"/>
                    <a:pt x="652" y="780"/>
                  </a:cubicBezTo>
                  <a:cubicBezTo>
                    <a:pt x="652" y="780"/>
                    <a:pt x="653" y="780"/>
                    <a:pt x="653" y="779"/>
                  </a:cubicBezTo>
                  <a:cubicBezTo>
                    <a:pt x="653" y="779"/>
                    <a:pt x="658" y="773"/>
                    <a:pt x="660" y="770"/>
                  </a:cubicBezTo>
                  <a:cubicBezTo>
                    <a:pt x="660" y="770"/>
                    <a:pt x="661" y="770"/>
                    <a:pt x="659" y="768"/>
                  </a:cubicBezTo>
                  <a:cubicBezTo>
                    <a:pt x="659" y="768"/>
                    <a:pt x="654" y="762"/>
                    <a:pt x="649" y="761"/>
                  </a:cubicBezTo>
                  <a:cubicBezTo>
                    <a:pt x="649" y="761"/>
                    <a:pt x="644" y="758"/>
                    <a:pt x="642" y="759"/>
                  </a:cubicBezTo>
                  <a:cubicBezTo>
                    <a:pt x="642" y="759"/>
                    <a:pt x="633" y="758"/>
                    <a:pt x="639" y="757"/>
                  </a:cubicBezTo>
                  <a:cubicBezTo>
                    <a:pt x="639" y="757"/>
                    <a:pt x="645" y="755"/>
                    <a:pt x="653" y="761"/>
                  </a:cubicBezTo>
                  <a:cubicBezTo>
                    <a:pt x="653" y="761"/>
                    <a:pt x="659" y="764"/>
                    <a:pt x="661" y="767"/>
                  </a:cubicBezTo>
                  <a:cubicBezTo>
                    <a:pt x="661" y="767"/>
                    <a:pt x="661" y="769"/>
                    <a:pt x="662" y="767"/>
                  </a:cubicBezTo>
                  <a:cubicBezTo>
                    <a:pt x="662" y="767"/>
                    <a:pt x="665" y="765"/>
                    <a:pt x="663" y="763"/>
                  </a:cubicBezTo>
                  <a:cubicBezTo>
                    <a:pt x="663" y="763"/>
                    <a:pt x="660" y="757"/>
                    <a:pt x="649" y="750"/>
                  </a:cubicBezTo>
                  <a:cubicBezTo>
                    <a:pt x="649" y="750"/>
                    <a:pt x="645" y="748"/>
                    <a:pt x="643" y="748"/>
                  </a:cubicBezTo>
                  <a:cubicBezTo>
                    <a:pt x="643" y="748"/>
                    <a:pt x="641" y="748"/>
                    <a:pt x="643" y="747"/>
                  </a:cubicBezTo>
                  <a:cubicBezTo>
                    <a:pt x="643" y="747"/>
                    <a:pt x="649" y="745"/>
                    <a:pt x="655" y="750"/>
                  </a:cubicBezTo>
                  <a:cubicBezTo>
                    <a:pt x="655" y="750"/>
                    <a:pt x="660" y="755"/>
                    <a:pt x="664" y="758"/>
                  </a:cubicBezTo>
                  <a:cubicBezTo>
                    <a:pt x="664" y="758"/>
                    <a:pt x="665" y="760"/>
                    <a:pt x="664" y="758"/>
                  </a:cubicBezTo>
                  <a:cubicBezTo>
                    <a:pt x="664" y="758"/>
                    <a:pt x="664" y="756"/>
                    <a:pt x="665" y="756"/>
                  </a:cubicBezTo>
                  <a:cubicBezTo>
                    <a:pt x="665" y="756"/>
                    <a:pt x="665" y="755"/>
                    <a:pt x="664" y="755"/>
                  </a:cubicBezTo>
                  <a:cubicBezTo>
                    <a:pt x="664" y="755"/>
                    <a:pt x="663" y="753"/>
                    <a:pt x="664" y="753"/>
                  </a:cubicBezTo>
                  <a:cubicBezTo>
                    <a:pt x="664" y="753"/>
                    <a:pt x="664" y="752"/>
                    <a:pt x="663" y="752"/>
                  </a:cubicBezTo>
                  <a:cubicBezTo>
                    <a:pt x="663" y="752"/>
                    <a:pt x="662" y="751"/>
                    <a:pt x="661" y="751"/>
                  </a:cubicBezTo>
                  <a:cubicBezTo>
                    <a:pt x="661" y="751"/>
                    <a:pt x="656" y="751"/>
                    <a:pt x="659" y="750"/>
                  </a:cubicBezTo>
                  <a:cubicBezTo>
                    <a:pt x="659" y="750"/>
                    <a:pt x="661" y="750"/>
                    <a:pt x="662" y="750"/>
                  </a:cubicBezTo>
                  <a:cubicBezTo>
                    <a:pt x="662" y="750"/>
                    <a:pt x="663" y="750"/>
                    <a:pt x="662" y="749"/>
                  </a:cubicBezTo>
                  <a:cubicBezTo>
                    <a:pt x="662" y="749"/>
                    <a:pt x="660" y="745"/>
                    <a:pt x="660" y="744"/>
                  </a:cubicBezTo>
                  <a:cubicBezTo>
                    <a:pt x="660" y="744"/>
                    <a:pt x="659" y="742"/>
                    <a:pt x="659" y="744"/>
                  </a:cubicBezTo>
                  <a:cubicBezTo>
                    <a:pt x="659" y="744"/>
                    <a:pt x="658" y="746"/>
                    <a:pt x="655" y="745"/>
                  </a:cubicBezTo>
                  <a:cubicBezTo>
                    <a:pt x="655" y="745"/>
                    <a:pt x="650" y="744"/>
                    <a:pt x="650" y="741"/>
                  </a:cubicBezTo>
                  <a:cubicBezTo>
                    <a:pt x="650" y="741"/>
                    <a:pt x="651" y="737"/>
                    <a:pt x="648" y="737"/>
                  </a:cubicBezTo>
                  <a:cubicBezTo>
                    <a:pt x="648" y="737"/>
                    <a:pt x="645" y="736"/>
                    <a:pt x="648" y="735"/>
                  </a:cubicBezTo>
                  <a:cubicBezTo>
                    <a:pt x="648" y="735"/>
                    <a:pt x="651" y="735"/>
                    <a:pt x="655" y="736"/>
                  </a:cubicBezTo>
                  <a:cubicBezTo>
                    <a:pt x="655" y="736"/>
                    <a:pt x="655" y="737"/>
                    <a:pt x="657" y="735"/>
                  </a:cubicBezTo>
                  <a:cubicBezTo>
                    <a:pt x="657" y="735"/>
                    <a:pt x="666" y="732"/>
                    <a:pt x="667" y="737"/>
                  </a:cubicBezTo>
                  <a:cubicBezTo>
                    <a:pt x="667" y="737"/>
                    <a:pt x="667" y="742"/>
                    <a:pt x="668" y="744"/>
                  </a:cubicBezTo>
                  <a:cubicBezTo>
                    <a:pt x="668" y="744"/>
                    <a:pt x="669" y="746"/>
                    <a:pt x="668" y="747"/>
                  </a:cubicBezTo>
                  <a:cubicBezTo>
                    <a:pt x="668" y="747"/>
                    <a:pt x="668" y="748"/>
                    <a:pt x="669" y="750"/>
                  </a:cubicBezTo>
                  <a:cubicBezTo>
                    <a:pt x="669" y="750"/>
                    <a:pt x="670" y="751"/>
                    <a:pt x="669" y="751"/>
                  </a:cubicBezTo>
                  <a:cubicBezTo>
                    <a:pt x="669" y="751"/>
                    <a:pt x="669" y="753"/>
                    <a:pt x="670" y="755"/>
                  </a:cubicBezTo>
                  <a:cubicBezTo>
                    <a:pt x="670" y="755"/>
                    <a:pt x="668" y="758"/>
                    <a:pt x="670" y="756"/>
                  </a:cubicBezTo>
                  <a:cubicBezTo>
                    <a:pt x="670" y="756"/>
                    <a:pt x="675" y="749"/>
                    <a:pt x="678" y="746"/>
                  </a:cubicBezTo>
                  <a:cubicBezTo>
                    <a:pt x="678" y="746"/>
                    <a:pt x="679" y="744"/>
                    <a:pt x="677" y="744"/>
                  </a:cubicBezTo>
                  <a:cubicBezTo>
                    <a:pt x="677" y="744"/>
                    <a:pt x="673" y="743"/>
                    <a:pt x="671" y="742"/>
                  </a:cubicBezTo>
                  <a:cubicBezTo>
                    <a:pt x="671" y="742"/>
                    <a:pt x="669" y="741"/>
                    <a:pt x="671" y="741"/>
                  </a:cubicBezTo>
                  <a:cubicBezTo>
                    <a:pt x="671" y="741"/>
                    <a:pt x="673" y="741"/>
                    <a:pt x="673" y="740"/>
                  </a:cubicBezTo>
                  <a:cubicBezTo>
                    <a:pt x="673" y="740"/>
                    <a:pt x="672" y="739"/>
                    <a:pt x="674" y="739"/>
                  </a:cubicBezTo>
                  <a:cubicBezTo>
                    <a:pt x="674" y="739"/>
                    <a:pt x="676" y="739"/>
                    <a:pt x="675" y="737"/>
                  </a:cubicBezTo>
                  <a:cubicBezTo>
                    <a:pt x="675" y="737"/>
                    <a:pt x="674" y="734"/>
                    <a:pt x="673" y="735"/>
                  </a:cubicBezTo>
                  <a:cubicBezTo>
                    <a:pt x="673" y="735"/>
                    <a:pt x="670" y="735"/>
                    <a:pt x="668" y="733"/>
                  </a:cubicBezTo>
                  <a:cubicBezTo>
                    <a:pt x="668" y="733"/>
                    <a:pt x="666" y="732"/>
                    <a:pt x="667" y="732"/>
                  </a:cubicBezTo>
                  <a:cubicBezTo>
                    <a:pt x="667" y="732"/>
                    <a:pt x="666" y="730"/>
                    <a:pt x="668" y="731"/>
                  </a:cubicBezTo>
                  <a:cubicBezTo>
                    <a:pt x="668" y="731"/>
                    <a:pt x="672" y="733"/>
                    <a:pt x="671" y="731"/>
                  </a:cubicBezTo>
                  <a:cubicBezTo>
                    <a:pt x="669" y="728"/>
                    <a:pt x="669" y="728"/>
                    <a:pt x="669" y="728"/>
                  </a:cubicBezTo>
                  <a:cubicBezTo>
                    <a:pt x="669" y="728"/>
                    <a:pt x="668" y="726"/>
                    <a:pt x="665" y="728"/>
                  </a:cubicBezTo>
                  <a:cubicBezTo>
                    <a:pt x="665" y="728"/>
                    <a:pt x="660" y="729"/>
                    <a:pt x="662" y="727"/>
                  </a:cubicBezTo>
                  <a:cubicBezTo>
                    <a:pt x="662" y="727"/>
                    <a:pt x="664" y="726"/>
                    <a:pt x="663" y="725"/>
                  </a:cubicBezTo>
                  <a:cubicBezTo>
                    <a:pt x="663" y="725"/>
                    <a:pt x="662" y="725"/>
                    <a:pt x="664" y="723"/>
                  </a:cubicBezTo>
                  <a:cubicBezTo>
                    <a:pt x="664" y="723"/>
                    <a:pt x="665" y="723"/>
                    <a:pt x="664" y="722"/>
                  </a:cubicBezTo>
                  <a:cubicBezTo>
                    <a:pt x="664" y="722"/>
                    <a:pt x="665" y="721"/>
                    <a:pt x="667" y="720"/>
                  </a:cubicBezTo>
                  <a:cubicBezTo>
                    <a:pt x="667" y="720"/>
                    <a:pt x="675" y="717"/>
                    <a:pt x="676" y="722"/>
                  </a:cubicBezTo>
                  <a:cubicBezTo>
                    <a:pt x="676" y="722"/>
                    <a:pt x="677" y="724"/>
                    <a:pt x="676" y="725"/>
                  </a:cubicBezTo>
                  <a:cubicBezTo>
                    <a:pt x="676" y="725"/>
                    <a:pt x="676" y="725"/>
                    <a:pt x="677" y="729"/>
                  </a:cubicBezTo>
                  <a:cubicBezTo>
                    <a:pt x="677" y="729"/>
                    <a:pt x="676" y="731"/>
                    <a:pt x="678" y="732"/>
                  </a:cubicBezTo>
                  <a:cubicBezTo>
                    <a:pt x="678" y="732"/>
                    <a:pt x="680" y="735"/>
                    <a:pt x="680" y="737"/>
                  </a:cubicBezTo>
                  <a:cubicBezTo>
                    <a:pt x="680" y="737"/>
                    <a:pt x="682" y="739"/>
                    <a:pt x="682" y="740"/>
                  </a:cubicBezTo>
                  <a:cubicBezTo>
                    <a:pt x="682" y="740"/>
                    <a:pt x="682" y="742"/>
                    <a:pt x="683" y="741"/>
                  </a:cubicBezTo>
                  <a:cubicBezTo>
                    <a:pt x="683" y="741"/>
                    <a:pt x="691" y="731"/>
                    <a:pt x="697" y="734"/>
                  </a:cubicBezTo>
                  <a:cubicBezTo>
                    <a:pt x="697" y="734"/>
                    <a:pt x="700" y="733"/>
                    <a:pt x="697" y="739"/>
                  </a:cubicBezTo>
                  <a:cubicBezTo>
                    <a:pt x="697" y="739"/>
                    <a:pt x="695" y="740"/>
                    <a:pt x="694" y="741"/>
                  </a:cubicBezTo>
                  <a:cubicBezTo>
                    <a:pt x="688" y="743"/>
                    <a:pt x="688" y="743"/>
                    <a:pt x="688" y="743"/>
                  </a:cubicBezTo>
                  <a:cubicBezTo>
                    <a:pt x="688" y="743"/>
                    <a:pt x="686" y="744"/>
                    <a:pt x="688" y="742"/>
                  </a:cubicBezTo>
                  <a:cubicBezTo>
                    <a:pt x="688" y="742"/>
                    <a:pt x="691" y="740"/>
                    <a:pt x="691" y="738"/>
                  </a:cubicBezTo>
                  <a:cubicBezTo>
                    <a:pt x="691" y="738"/>
                    <a:pt x="692" y="736"/>
                    <a:pt x="690" y="738"/>
                  </a:cubicBezTo>
                  <a:cubicBezTo>
                    <a:pt x="690" y="738"/>
                    <a:pt x="687" y="742"/>
                    <a:pt x="685" y="742"/>
                  </a:cubicBezTo>
                  <a:cubicBezTo>
                    <a:pt x="685" y="742"/>
                    <a:pt x="683" y="744"/>
                    <a:pt x="684" y="746"/>
                  </a:cubicBezTo>
                  <a:cubicBezTo>
                    <a:pt x="684" y="746"/>
                    <a:pt x="685" y="746"/>
                    <a:pt x="684" y="747"/>
                  </a:cubicBezTo>
                  <a:cubicBezTo>
                    <a:pt x="684" y="747"/>
                    <a:pt x="684" y="747"/>
                    <a:pt x="685" y="748"/>
                  </a:cubicBezTo>
                  <a:cubicBezTo>
                    <a:pt x="685" y="748"/>
                    <a:pt x="687" y="751"/>
                    <a:pt x="683" y="751"/>
                  </a:cubicBezTo>
                  <a:cubicBezTo>
                    <a:pt x="683" y="751"/>
                    <a:pt x="680" y="751"/>
                    <a:pt x="679" y="750"/>
                  </a:cubicBezTo>
                  <a:cubicBezTo>
                    <a:pt x="679" y="750"/>
                    <a:pt x="679" y="747"/>
                    <a:pt x="677" y="750"/>
                  </a:cubicBezTo>
                  <a:cubicBezTo>
                    <a:pt x="677" y="750"/>
                    <a:pt x="674" y="755"/>
                    <a:pt x="672" y="757"/>
                  </a:cubicBezTo>
                  <a:cubicBezTo>
                    <a:pt x="672" y="757"/>
                    <a:pt x="667" y="762"/>
                    <a:pt x="668" y="764"/>
                  </a:cubicBezTo>
                  <a:cubicBezTo>
                    <a:pt x="668" y="764"/>
                    <a:pt x="671" y="765"/>
                    <a:pt x="669" y="766"/>
                  </a:cubicBezTo>
                  <a:cubicBezTo>
                    <a:pt x="669" y="766"/>
                    <a:pt x="668" y="766"/>
                    <a:pt x="667" y="765"/>
                  </a:cubicBezTo>
                  <a:cubicBezTo>
                    <a:pt x="667" y="765"/>
                    <a:pt x="666" y="765"/>
                    <a:pt x="665" y="767"/>
                  </a:cubicBezTo>
                  <a:cubicBezTo>
                    <a:pt x="665" y="767"/>
                    <a:pt x="662" y="770"/>
                    <a:pt x="665" y="771"/>
                  </a:cubicBezTo>
                  <a:cubicBezTo>
                    <a:pt x="665" y="771"/>
                    <a:pt x="665" y="771"/>
                    <a:pt x="666" y="772"/>
                  </a:cubicBezTo>
                  <a:cubicBezTo>
                    <a:pt x="666" y="772"/>
                    <a:pt x="668" y="772"/>
                    <a:pt x="667" y="773"/>
                  </a:cubicBezTo>
                  <a:close/>
                  <a:moveTo>
                    <a:pt x="706" y="796"/>
                  </a:moveTo>
                  <a:cubicBezTo>
                    <a:pt x="706" y="796"/>
                    <a:pt x="705" y="797"/>
                    <a:pt x="705" y="800"/>
                  </a:cubicBezTo>
                  <a:cubicBezTo>
                    <a:pt x="705" y="800"/>
                    <a:pt x="705" y="800"/>
                    <a:pt x="704" y="801"/>
                  </a:cubicBezTo>
                  <a:cubicBezTo>
                    <a:pt x="695" y="808"/>
                    <a:pt x="695" y="808"/>
                    <a:pt x="695" y="808"/>
                  </a:cubicBezTo>
                  <a:cubicBezTo>
                    <a:pt x="695" y="808"/>
                    <a:pt x="694" y="807"/>
                    <a:pt x="693" y="809"/>
                  </a:cubicBezTo>
                  <a:cubicBezTo>
                    <a:pt x="693" y="809"/>
                    <a:pt x="692" y="809"/>
                    <a:pt x="692" y="808"/>
                  </a:cubicBezTo>
                  <a:cubicBezTo>
                    <a:pt x="692" y="808"/>
                    <a:pt x="692" y="808"/>
                    <a:pt x="691" y="809"/>
                  </a:cubicBezTo>
                  <a:cubicBezTo>
                    <a:pt x="691" y="809"/>
                    <a:pt x="690" y="808"/>
                    <a:pt x="689" y="809"/>
                  </a:cubicBezTo>
                  <a:cubicBezTo>
                    <a:pt x="683" y="810"/>
                    <a:pt x="683" y="810"/>
                    <a:pt x="683" y="810"/>
                  </a:cubicBezTo>
                  <a:cubicBezTo>
                    <a:pt x="683" y="810"/>
                    <a:pt x="681" y="811"/>
                    <a:pt x="684" y="809"/>
                  </a:cubicBezTo>
                  <a:cubicBezTo>
                    <a:pt x="684" y="809"/>
                    <a:pt x="691" y="807"/>
                    <a:pt x="688" y="807"/>
                  </a:cubicBezTo>
                  <a:cubicBezTo>
                    <a:pt x="688" y="807"/>
                    <a:pt x="685" y="807"/>
                    <a:pt x="687" y="806"/>
                  </a:cubicBezTo>
                  <a:cubicBezTo>
                    <a:pt x="687" y="806"/>
                    <a:pt x="694" y="801"/>
                    <a:pt x="697" y="796"/>
                  </a:cubicBezTo>
                  <a:cubicBezTo>
                    <a:pt x="697" y="796"/>
                    <a:pt x="703" y="786"/>
                    <a:pt x="695" y="779"/>
                  </a:cubicBezTo>
                  <a:cubicBezTo>
                    <a:pt x="695" y="779"/>
                    <a:pt x="691" y="780"/>
                    <a:pt x="687" y="784"/>
                  </a:cubicBezTo>
                  <a:cubicBezTo>
                    <a:pt x="687" y="784"/>
                    <a:pt x="685" y="790"/>
                    <a:pt x="683" y="790"/>
                  </a:cubicBezTo>
                  <a:cubicBezTo>
                    <a:pt x="683" y="790"/>
                    <a:pt x="677" y="790"/>
                    <a:pt x="675" y="787"/>
                  </a:cubicBezTo>
                  <a:cubicBezTo>
                    <a:pt x="675" y="787"/>
                    <a:pt x="672" y="786"/>
                    <a:pt x="674" y="786"/>
                  </a:cubicBezTo>
                  <a:cubicBezTo>
                    <a:pt x="674" y="786"/>
                    <a:pt x="675" y="787"/>
                    <a:pt x="677" y="784"/>
                  </a:cubicBezTo>
                  <a:cubicBezTo>
                    <a:pt x="677" y="784"/>
                    <a:pt x="680" y="783"/>
                    <a:pt x="680" y="782"/>
                  </a:cubicBezTo>
                  <a:cubicBezTo>
                    <a:pt x="680" y="782"/>
                    <a:pt x="682" y="779"/>
                    <a:pt x="685" y="777"/>
                  </a:cubicBezTo>
                  <a:cubicBezTo>
                    <a:pt x="685" y="777"/>
                    <a:pt x="687" y="775"/>
                    <a:pt x="688" y="774"/>
                  </a:cubicBezTo>
                  <a:cubicBezTo>
                    <a:pt x="688" y="774"/>
                    <a:pt x="688" y="772"/>
                    <a:pt x="686" y="772"/>
                  </a:cubicBezTo>
                  <a:cubicBezTo>
                    <a:pt x="686" y="772"/>
                    <a:pt x="682" y="777"/>
                    <a:pt x="679" y="769"/>
                  </a:cubicBezTo>
                  <a:cubicBezTo>
                    <a:pt x="679" y="769"/>
                    <a:pt x="679" y="761"/>
                    <a:pt x="677" y="764"/>
                  </a:cubicBezTo>
                  <a:cubicBezTo>
                    <a:pt x="677" y="764"/>
                    <a:pt x="676" y="769"/>
                    <a:pt x="672" y="770"/>
                  </a:cubicBezTo>
                  <a:cubicBezTo>
                    <a:pt x="672" y="770"/>
                    <a:pt x="670" y="771"/>
                    <a:pt x="668" y="770"/>
                  </a:cubicBezTo>
                  <a:cubicBezTo>
                    <a:pt x="668" y="770"/>
                    <a:pt x="666" y="769"/>
                    <a:pt x="668" y="769"/>
                  </a:cubicBezTo>
                  <a:cubicBezTo>
                    <a:pt x="668" y="769"/>
                    <a:pt x="671" y="768"/>
                    <a:pt x="673" y="764"/>
                  </a:cubicBezTo>
                  <a:cubicBezTo>
                    <a:pt x="673" y="764"/>
                    <a:pt x="676" y="761"/>
                    <a:pt x="675" y="759"/>
                  </a:cubicBezTo>
                  <a:cubicBezTo>
                    <a:pt x="675" y="759"/>
                    <a:pt x="675" y="758"/>
                    <a:pt x="678" y="757"/>
                  </a:cubicBezTo>
                  <a:cubicBezTo>
                    <a:pt x="678" y="757"/>
                    <a:pt x="684" y="752"/>
                    <a:pt x="687" y="755"/>
                  </a:cubicBezTo>
                  <a:cubicBezTo>
                    <a:pt x="687" y="755"/>
                    <a:pt x="689" y="757"/>
                    <a:pt x="687" y="760"/>
                  </a:cubicBezTo>
                  <a:cubicBezTo>
                    <a:pt x="687" y="760"/>
                    <a:pt x="686" y="763"/>
                    <a:pt x="689" y="765"/>
                  </a:cubicBezTo>
                  <a:cubicBezTo>
                    <a:pt x="689" y="765"/>
                    <a:pt x="693" y="768"/>
                    <a:pt x="694" y="766"/>
                  </a:cubicBezTo>
                  <a:cubicBezTo>
                    <a:pt x="694" y="766"/>
                    <a:pt x="699" y="762"/>
                    <a:pt x="701" y="763"/>
                  </a:cubicBezTo>
                  <a:cubicBezTo>
                    <a:pt x="701" y="763"/>
                    <a:pt x="705" y="764"/>
                    <a:pt x="705" y="766"/>
                  </a:cubicBezTo>
                  <a:cubicBezTo>
                    <a:pt x="705" y="766"/>
                    <a:pt x="704" y="768"/>
                    <a:pt x="703" y="769"/>
                  </a:cubicBezTo>
                  <a:cubicBezTo>
                    <a:pt x="703" y="769"/>
                    <a:pt x="703" y="770"/>
                    <a:pt x="702" y="771"/>
                  </a:cubicBezTo>
                  <a:cubicBezTo>
                    <a:pt x="702" y="771"/>
                    <a:pt x="699" y="772"/>
                    <a:pt x="701" y="775"/>
                  </a:cubicBezTo>
                  <a:cubicBezTo>
                    <a:pt x="706" y="782"/>
                    <a:pt x="706" y="782"/>
                    <a:pt x="706" y="782"/>
                  </a:cubicBezTo>
                  <a:cubicBezTo>
                    <a:pt x="706" y="782"/>
                    <a:pt x="708" y="789"/>
                    <a:pt x="707" y="793"/>
                  </a:cubicBezTo>
                  <a:cubicBezTo>
                    <a:pt x="707" y="794"/>
                    <a:pt x="706" y="796"/>
                    <a:pt x="706" y="796"/>
                  </a:cubicBezTo>
                  <a:close/>
                  <a:moveTo>
                    <a:pt x="451" y="788"/>
                  </a:moveTo>
                  <a:cubicBezTo>
                    <a:pt x="267" y="788"/>
                    <a:pt x="118" y="639"/>
                    <a:pt x="118" y="455"/>
                  </a:cubicBezTo>
                  <a:cubicBezTo>
                    <a:pt x="118" y="271"/>
                    <a:pt x="267" y="121"/>
                    <a:pt x="451" y="121"/>
                  </a:cubicBezTo>
                  <a:cubicBezTo>
                    <a:pt x="635" y="121"/>
                    <a:pt x="784" y="271"/>
                    <a:pt x="784" y="455"/>
                  </a:cubicBezTo>
                  <a:cubicBezTo>
                    <a:pt x="784" y="639"/>
                    <a:pt x="635" y="788"/>
                    <a:pt x="451" y="788"/>
                  </a:cubicBezTo>
                  <a:close/>
                  <a:moveTo>
                    <a:pt x="778" y="318"/>
                  </a:moveTo>
                  <a:cubicBezTo>
                    <a:pt x="775" y="310"/>
                    <a:pt x="775" y="303"/>
                    <a:pt x="777" y="296"/>
                  </a:cubicBezTo>
                  <a:cubicBezTo>
                    <a:pt x="779" y="290"/>
                    <a:pt x="784" y="285"/>
                    <a:pt x="792" y="282"/>
                  </a:cubicBezTo>
                  <a:cubicBezTo>
                    <a:pt x="797" y="280"/>
                    <a:pt x="801" y="279"/>
                    <a:pt x="805" y="279"/>
                  </a:cubicBezTo>
                  <a:cubicBezTo>
                    <a:pt x="808" y="280"/>
                    <a:pt x="811" y="280"/>
                    <a:pt x="814" y="282"/>
                  </a:cubicBezTo>
                  <a:cubicBezTo>
                    <a:pt x="817" y="283"/>
                    <a:pt x="819" y="285"/>
                    <a:pt x="821" y="287"/>
                  </a:cubicBezTo>
                  <a:cubicBezTo>
                    <a:pt x="824" y="289"/>
                    <a:pt x="826" y="293"/>
                    <a:pt x="828" y="297"/>
                  </a:cubicBezTo>
                  <a:cubicBezTo>
                    <a:pt x="831" y="305"/>
                    <a:pt x="831" y="312"/>
                    <a:pt x="829" y="318"/>
                  </a:cubicBezTo>
                  <a:cubicBezTo>
                    <a:pt x="826" y="325"/>
                    <a:pt x="821" y="330"/>
                    <a:pt x="813" y="333"/>
                  </a:cubicBezTo>
                  <a:cubicBezTo>
                    <a:pt x="806" y="336"/>
                    <a:pt x="799" y="336"/>
                    <a:pt x="792" y="334"/>
                  </a:cubicBezTo>
                  <a:cubicBezTo>
                    <a:pt x="786" y="331"/>
                    <a:pt x="781" y="325"/>
                    <a:pt x="778" y="318"/>
                  </a:cubicBezTo>
                  <a:close/>
                  <a:moveTo>
                    <a:pt x="841" y="337"/>
                  </a:moveTo>
                  <a:cubicBezTo>
                    <a:pt x="843" y="348"/>
                    <a:pt x="843" y="348"/>
                    <a:pt x="843" y="348"/>
                  </a:cubicBezTo>
                  <a:cubicBezTo>
                    <a:pt x="802" y="358"/>
                    <a:pt x="802" y="358"/>
                    <a:pt x="802" y="358"/>
                  </a:cubicBezTo>
                  <a:cubicBezTo>
                    <a:pt x="809" y="386"/>
                    <a:pt x="809" y="386"/>
                    <a:pt x="809" y="386"/>
                  </a:cubicBezTo>
                  <a:cubicBezTo>
                    <a:pt x="801" y="388"/>
                    <a:pt x="801" y="388"/>
                    <a:pt x="801" y="388"/>
                  </a:cubicBezTo>
                  <a:cubicBezTo>
                    <a:pt x="791" y="349"/>
                    <a:pt x="791" y="349"/>
                    <a:pt x="791" y="349"/>
                  </a:cubicBezTo>
                  <a:lnTo>
                    <a:pt x="841" y="337"/>
                  </a:lnTo>
                  <a:close/>
                  <a:moveTo>
                    <a:pt x="851" y="525"/>
                  </a:moveTo>
                  <a:cubicBezTo>
                    <a:pt x="815" y="528"/>
                    <a:pt x="815" y="528"/>
                    <a:pt x="815" y="528"/>
                  </a:cubicBezTo>
                  <a:cubicBezTo>
                    <a:pt x="847" y="545"/>
                    <a:pt x="847" y="545"/>
                    <a:pt x="847" y="545"/>
                  </a:cubicBezTo>
                  <a:cubicBezTo>
                    <a:pt x="844" y="562"/>
                    <a:pt x="844" y="562"/>
                    <a:pt x="844" y="562"/>
                  </a:cubicBezTo>
                  <a:cubicBezTo>
                    <a:pt x="793" y="552"/>
                    <a:pt x="793" y="552"/>
                    <a:pt x="793" y="552"/>
                  </a:cubicBezTo>
                  <a:cubicBezTo>
                    <a:pt x="795" y="541"/>
                    <a:pt x="795" y="541"/>
                    <a:pt x="795" y="541"/>
                  </a:cubicBezTo>
                  <a:cubicBezTo>
                    <a:pt x="835" y="549"/>
                    <a:pt x="835" y="549"/>
                    <a:pt x="835" y="549"/>
                  </a:cubicBezTo>
                  <a:cubicBezTo>
                    <a:pt x="798" y="530"/>
                    <a:pt x="798" y="530"/>
                    <a:pt x="798" y="530"/>
                  </a:cubicBezTo>
                  <a:cubicBezTo>
                    <a:pt x="800" y="519"/>
                    <a:pt x="800" y="519"/>
                    <a:pt x="800" y="519"/>
                  </a:cubicBezTo>
                  <a:cubicBezTo>
                    <a:pt x="842" y="517"/>
                    <a:pt x="842" y="517"/>
                    <a:pt x="842" y="517"/>
                  </a:cubicBezTo>
                  <a:cubicBezTo>
                    <a:pt x="802" y="508"/>
                    <a:pt x="802" y="508"/>
                    <a:pt x="802" y="50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55" y="508"/>
                    <a:pt x="855" y="508"/>
                    <a:pt x="855" y="508"/>
                  </a:cubicBezTo>
                  <a:lnTo>
                    <a:pt x="851" y="525"/>
                  </a:lnTo>
                  <a:close/>
                  <a:moveTo>
                    <a:pt x="815" y="474"/>
                  </a:moveTo>
                  <a:cubicBezTo>
                    <a:pt x="816" y="476"/>
                    <a:pt x="818" y="477"/>
                    <a:pt x="819" y="478"/>
                  </a:cubicBezTo>
                  <a:cubicBezTo>
                    <a:pt x="821" y="478"/>
                    <a:pt x="824" y="478"/>
                    <a:pt x="828" y="478"/>
                  </a:cubicBezTo>
                  <a:cubicBezTo>
                    <a:pt x="857" y="479"/>
                    <a:pt x="857" y="479"/>
                    <a:pt x="857" y="479"/>
                  </a:cubicBezTo>
                  <a:cubicBezTo>
                    <a:pt x="856" y="491"/>
                    <a:pt x="856" y="491"/>
                    <a:pt x="856" y="491"/>
                  </a:cubicBezTo>
                  <a:cubicBezTo>
                    <a:pt x="829" y="490"/>
                    <a:pt x="829" y="490"/>
                    <a:pt x="829" y="490"/>
                  </a:cubicBezTo>
                  <a:cubicBezTo>
                    <a:pt x="823" y="490"/>
                    <a:pt x="819" y="489"/>
                    <a:pt x="816" y="489"/>
                  </a:cubicBezTo>
                  <a:cubicBezTo>
                    <a:pt x="814" y="488"/>
                    <a:pt x="812" y="487"/>
                    <a:pt x="810" y="485"/>
                  </a:cubicBezTo>
                  <a:cubicBezTo>
                    <a:pt x="808" y="483"/>
                    <a:pt x="807" y="481"/>
                    <a:pt x="806" y="478"/>
                  </a:cubicBezTo>
                  <a:cubicBezTo>
                    <a:pt x="805" y="475"/>
                    <a:pt x="805" y="472"/>
                    <a:pt x="805" y="467"/>
                  </a:cubicBezTo>
                  <a:cubicBezTo>
                    <a:pt x="805" y="462"/>
                    <a:pt x="806" y="458"/>
                    <a:pt x="807" y="455"/>
                  </a:cubicBezTo>
                  <a:cubicBezTo>
                    <a:pt x="808" y="452"/>
                    <a:pt x="810" y="450"/>
                    <a:pt x="812" y="448"/>
                  </a:cubicBezTo>
                  <a:cubicBezTo>
                    <a:pt x="813" y="447"/>
                    <a:pt x="815" y="446"/>
                    <a:pt x="817" y="445"/>
                  </a:cubicBezTo>
                  <a:cubicBezTo>
                    <a:pt x="820" y="445"/>
                    <a:pt x="825" y="444"/>
                    <a:pt x="831" y="445"/>
                  </a:cubicBezTo>
                  <a:cubicBezTo>
                    <a:pt x="858" y="446"/>
                    <a:pt x="858" y="446"/>
                    <a:pt x="858" y="446"/>
                  </a:cubicBezTo>
                  <a:cubicBezTo>
                    <a:pt x="858" y="457"/>
                    <a:pt x="858" y="457"/>
                    <a:pt x="858" y="457"/>
                  </a:cubicBezTo>
                  <a:cubicBezTo>
                    <a:pt x="830" y="456"/>
                    <a:pt x="830" y="456"/>
                    <a:pt x="830" y="456"/>
                  </a:cubicBezTo>
                  <a:cubicBezTo>
                    <a:pt x="825" y="456"/>
                    <a:pt x="822" y="456"/>
                    <a:pt x="821" y="456"/>
                  </a:cubicBezTo>
                  <a:cubicBezTo>
                    <a:pt x="819" y="457"/>
                    <a:pt x="817" y="458"/>
                    <a:pt x="816" y="459"/>
                  </a:cubicBezTo>
                  <a:cubicBezTo>
                    <a:pt x="814" y="461"/>
                    <a:pt x="814" y="464"/>
                    <a:pt x="813" y="467"/>
                  </a:cubicBezTo>
                  <a:cubicBezTo>
                    <a:pt x="813" y="470"/>
                    <a:pt x="814" y="473"/>
                    <a:pt x="815" y="474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85"/>
            <p:cNvSpPr/>
            <p:nvPr/>
          </p:nvSpPr>
          <p:spPr>
            <a:xfrm>
              <a:off x="1913" y="749"/>
              <a:ext cx="42" cy="40"/>
            </a:xfrm>
            <a:custGeom>
              <a:avLst/>
              <a:gdLst>
                <a:gd name="T0" fmla="*/ 13 w 22"/>
                <a:gd name="T1" fmla="*/ 20 h 21"/>
                <a:gd name="T2" fmla="*/ 18 w 22"/>
                <a:gd name="T3" fmla="*/ 20 h 21"/>
                <a:gd name="T4" fmla="*/ 21 w 22"/>
                <a:gd name="T5" fmla="*/ 18 h 21"/>
                <a:gd name="T6" fmla="*/ 22 w 22"/>
                <a:gd name="T7" fmla="*/ 13 h 21"/>
                <a:gd name="T8" fmla="*/ 20 w 22"/>
                <a:gd name="T9" fmla="*/ 8 h 21"/>
                <a:gd name="T10" fmla="*/ 13 w 22"/>
                <a:gd name="T11" fmla="*/ 3 h 21"/>
                <a:gd name="T12" fmla="*/ 9 w 22"/>
                <a:gd name="T13" fmla="*/ 0 h 21"/>
                <a:gd name="T14" fmla="*/ 0 w 22"/>
                <a:gd name="T15" fmla="*/ 12 h 21"/>
                <a:gd name="T16" fmla="*/ 5 w 22"/>
                <a:gd name="T17" fmla="*/ 16 h 21"/>
                <a:gd name="T18" fmla="*/ 13 w 22"/>
                <a:gd name="T1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3" y="20"/>
                  </a:moveTo>
                  <a:cubicBezTo>
                    <a:pt x="15" y="21"/>
                    <a:pt x="16" y="21"/>
                    <a:pt x="18" y="20"/>
                  </a:cubicBezTo>
                  <a:cubicBezTo>
                    <a:pt x="19" y="20"/>
                    <a:pt x="20" y="19"/>
                    <a:pt x="21" y="18"/>
                  </a:cubicBezTo>
                  <a:cubicBezTo>
                    <a:pt x="22" y="16"/>
                    <a:pt x="22" y="14"/>
                    <a:pt x="22" y="13"/>
                  </a:cubicBezTo>
                  <a:cubicBezTo>
                    <a:pt x="22" y="11"/>
                    <a:pt x="21" y="10"/>
                    <a:pt x="20" y="8"/>
                  </a:cubicBezTo>
                  <a:cubicBezTo>
                    <a:pt x="19" y="7"/>
                    <a:pt x="16" y="6"/>
                    <a:pt x="13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2" y="20"/>
                    <a:pt x="13" y="2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86"/>
            <p:cNvSpPr/>
            <p:nvPr/>
          </p:nvSpPr>
          <p:spPr>
            <a:xfrm>
              <a:off x="1636" y="2110"/>
              <a:ext cx="35" cy="54"/>
            </a:xfrm>
            <a:custGeom>
              <a:avLst/>
              <a:gdLst>
                <a:gd name="T0" fmla="*/ 4 w 18"/>
                <a:gd name="T1" fmla="*/ 3 h 28"/>
                <a:gd name="T2" fmla="*/ 6 w 18"/>
                <a:gd name="T3" fmla="*/ 6 h 28"/>
                <a:gd name="T4" fmla="*/ 7 w 18"/>
                <a:gd name="T5" fmla="*/ 9 h 28"/>
                <a:gd name="T6" fmla="*/ 7 w 18"/>
                <a:gd name="T7" fmla="*/ 12 h 28"/>
                <a:gd name="T8" fmla="*/ 6 w 18"/>
                <a:gd name="T9" fmla="*/ 13 h 28"/>
                <a:gd name="T10" fmla="*/ 3 w 18"/>
                <a:gd name="T11" fmla="*/ 19 h 28"/>
                <a:gd name="T12" fmla="*/ 3 w 18"/>
                <a:gd name="T13" fmla="*/ 25 h 28"/>
                <a:gd name="T14" fmla="*/ 8 w 18"/>
                <a:gd name="T15" fmla="*/ 22 h 28"/>
                <a:gd name="T16" fmla="*/ 10 w 18"/>
                <a:gd name="T17" fmla="*/ 21 h 28"/>
                <a:gd name="T18" fmla="*/ 11 w 18"/>
                <a:gd name="T19" fmla="*/ 19 h 28"/>
                <a:gd name="T20" fmla="*/ 15 w 18"/>
                <a:gd name="T21" fmla="*/ 13 h 28"/>
                <a:gd name="T22" fmla="*/ 18 w 18"/>
                <a:gd name="T23" fmla="*/ 7 h 28"/>
                <a:gd name="T24" fmla="*/ 18 w 18"/>
                <a:gd name="T25" fmla="*/ 4 h 28"/>
                <a:gd name="T26" fmla="*/ 12 w 18"/>
                <a:gd name="T27" fmla="*/ 1 h 28"/>
                <a:gd name="T28" fmla="*/ 8 w 18"/>
                <a:gd name="T29" fmla="*/ 0 h 28"/>
                <a:gd name="T30" fmla="*/ 4 w 18"/>
                <a:gd name="T31" fmla="*/ 0 h 28"/>
                <a:gd name="T32" fmla="*/ 4 w 18"/>
                <a:gd name="T3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4" y="3"/>
                  </a:moveTo>
                  <a:cubicBezTo>
                    <a:pt x="4" y="4"/>
                    <a:pt x="6" y="6"/>
                    <a:pt x="6" y="6"/>
                  </a:cubicBezTo>
                  <a:cubicBezTo>
                    <a:pt x="6" y="8"/>
                    <a:pt x="7" y="9"/>
                    <a:pt x="7" y="9"/>
                  </a:cubicBezTo>
                  <a:cubicBezTo>
                    <a:pt x="8" y="10"/>
                    <a:pt x="7" y="12"/>
                    <a:pt x="7" y="12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6" y="16"/>
                    <a:pt x="3" y="19"/>
                    <a:pt x="3" y="19"/>
                  </a:cubicBezTo>
                  <a:cubicBezTo>
                    <a:pt x="0" y="21"/>
                    <a:pt x="3" y="25"/>
                    <a:pt x="3" y="25"/>
                  </a:cubicBezTo>
                  <a:cubicBezTo>
                    <a:pt x="4" y="28"/>
                    <a:pt x="8" y="22"/>
                    <a:pt x="8" y="22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0" y="20"/>
                    <a:pt x="10" y="20"/>
                    <a:pt x="11" y="19"/>
                  </a:cubicBezTo>
                  <a:cubicBezTo>
                    <a:pt x="12" y="16"/>
                    <a:pt x="15" y="13"/>
                    <a:pt x="15" y="13"/>
                  </a:cubicBezTo>
                  <a:cubicBezTo>
                    <a:pt x="15" y="12"/>
                    <a:pt x="18" y="7"/>
                    <a:pt x="18" y="7"/>
                  </a:cubicBezTo>
                  <a:cubicBezTo>
                    <a:pt x="18" y="6"/>
                    <a:pt x="18" y="4"/>
                    <a:pt x="18" y="4"/>
                  </a:cubicBezTo>
                  <a:cubicBezTo>
                    <a:pt x="17" y="3"/>
                    <a:pt x="12" y="1"/>
                    <a:pt x="12" y="1"/>
                  </a:cubicBezTo>
                  <a:cubicBezTo>
                    <a:pt x="12" y="1"/>
                    <a:pt x="10" y="1"/>
                    <a:pt x="8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1" y="1"/>
                    <a:pt x="4" y="3"/>
                    <a:pt x="4" y="3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87"/>
            <p:cNvSpPr/>
            <p:nvPr/>
          </p:nvSpPr>
          <p:spPr>
            <a:xfrm>
              <a:off x="2152" y="1076"/>
              <a:ext cx="68" cy="67"/>
            </a:xfrm>
            <a:custGeom>
              <a:avLst/>
              <a:gdLst>
                <a:gd name="T0" fmla="*/ 24 w 36"/>
                <a:gd name="T1" fmla="*/ 32 h 35"/>
                <a:gd name="T2" fmla="*/ 35 w 36"/>
                <a:gd name="T3" fmla="*/ 23 h 35"/>
                <a:gd name="T4" fmla="*/ 35 w 36"/>
                <a:gd name="T5" fmla="*/ 11 h 35"/>
                <a:gd name="T6" fmla="*/ 26 w 36"/>
                <a:gd name="T7" fmla="*/ 2 h 35"/>
                <a:gd name="T8" fmla="*/ 12 w 36"/>
                <a:gd name="T9" fmla="*/ 3 h 35"/>
                <a:gd name="T10" fmla="*/ 1 w 36"/>
                <a:gd name="T11" fmla="*/ 12 h 35"/>
                <a:gd name="T12" fmla="*/ 1 w 36"/>
                <a:gd name="T13" fmla="*/ 24 h 35"/>
                <a:gd name="T14" fmla="*/ 10 w 36"/>
                <a:gd name="T15" fmla="*/ 33 h 35"/>
                <a:gd name="T16" fmla="*/ 24 w 36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5">
                  <a:moveTo>
                    <a:pt x="24" y="32"/>
                  </a:moveTo>
                  <a:cubicBezTo>
                    <a:pt x="30" y="30"/>
                    <a:pt x="33" y="27"/>
                    <a:pt x="35" y="23"/>
                  </a:cubicBezTo>
                  <a:cubicBezTo>
                    <a:pt x="36" y="19"/>
                    <a:pt x="36" y="15"/>
                    <a:pt x="35" y="11"/>
                  </a:cubicBezTo>
                  <a:cubicBezTo>
                    <a:pt x="33" y="6"/>
                    <a:pt x="30" y="3"/>
                    <a:pt x="26" y="2"/>
                  </a:cubicBezTo>
                  <a:cubicBezTo>
                    <a:pt x="22" y="0"/>
                    <a:pt x="17" y="1"/>
                    <a:pt x="12" y="3"/>
                  </a:cubicBezTo>
                  <a:cubicBezTo>
                    <a:pt x="7" y="5"/>
                    <a:pt x="3" y="8"/>
                    <a:pt x="1" y="12"/>
                  </a:cubicBezTo>
                  <a:cubicBezTo>
                    <a:pt x="0" y="16"/>
                    <a:pt x="0" y="20"/>
                    <a:pt x="1" y="24"/>
                  </a:cubicBezTo>
                  <a:cubicBezTo>
                    <a:pt x="3" y="29"/>
                    <a:pt x="6" y="31"/>
                    <a:pt x="10" y="33"/>
                  </a:cubicBezTo>
                  <a:cubicBezTo>
                    <a:pt x="14" y="35"/>
                    <a:pt x="18" y="34"/>
                    <a:pt x="24" y="32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3" name="文本框 152"/>
          <p:cNvSpPr/>
          <p:nvPr/>
        </p:nvSpPr>
        <p:spPr>
          <a:xfrm>
            <a:off x="4477685" y="2244997"/>
            <a:ext cx="6340197" cy="1790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人工智能法律法规</a:t>
            </a:r>
            <a:endParaRPr kumimoji="1" lang="zh-CN" altLang="en-US" sz="4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5" name="Group 4"/>
          <p:cNvGrpSpPr>
            <a:grpSpLocks noChangeAspect="1"/>
          </p:cNvGrpSpPr>
          <p:nvPr/>
        </p:nvGrpSpPr>
        <p:grpSpPr>
          <a:xfrm>
            <a:off x="802782" y="926757"/>
            <a:ext cx="1380599" cy="332060"/>
            <a:chOff x="2838" y="1917"/>
            <a:chExt cx="2004" cy="482"/>
          </a:xfrm>
          <a:solidFill>
            <a:schemeClr val="bg1"/>
          </a:solidFill>
        </p:grpSpPr>
        <p:sp>
          <p:nvSpPr>
            <p:cNvPr id="156" name="Freeform 5"/>
            <p:cNvSpPr/>
            <p:nvPr/>
          </p:nvSpPr>
          <p:spPr>
            <a:xfrm>
              <a:off x="3174" y="1952"/>
              <a:ext cx="191" cy="302"/>
            </a:xfrm>
            <a:custGeom>
              <a:avLst/>
              <a:gdLst>
                <a:gd name="T0" fmla="*/ 97 w 100"/>
                <a:gd name="T1" fmla="*/ 25 h 156"/>
                <a:gd name="T2" fmla="*/ 98 w 100"/>
                <a:gd name="T3" fmla="*/ 138 h 156"/>
                <a:gd name="T4" fmla="*/ 85 w 100"/>
                <a:gd name="T5" fmla="*/ 153 h 156"/>
                <a:gd name="T6" fmla="*/ 49 w 100"/>
                <a:gd name="T7" fmla="*/ 117 h 156"/>
                <a:gd name="T8" fmla="*/ 57 w 100"/>
                <a:gd name="T9" fmla="*/ 123 h 156"/>
                <a:gd name="T10" fmla="*/ 57 w 100"/>
                <a:gd name="T11" fmla="*/ 119 h 156"/>
                <a:gd name="T12" fmla="*/ 77 w 100"/>
                <a:gd name="T13" fmla="*/ 134 h 156"/>
                <a:gd name="T14" fmla="*/ 83 w 100"/>
                <a:gd name="T15" fmla="*/ 121 h 156"/>
                <a:gd name="T16" fmla="*/ 76 w 100"/>
                <a:gd name="T17" fmla="*/ 31 h 156"/>
                <a:gd name="T18" fmla="*/ 66 w 100"/>
                <a:gd name="T19" fmla="*/ 7 h 156"/>
                <a:gd name="T20" fmla="*/ 0 w 100"/>
                <a:gd name="T21" fmla="*/ 28 h 156"/>
                <a:gd name="T22" fmla="*/ 1 w 100"/>
                <a:gd name="T23" fmla="*/ 26 h 156"/>
                <a:gd name="T24" fmla="*/ 58 w 100"/>
                <a:gd name="T25" fmla="*/ 4 h 156"/>
                <a:gd name="T26" fmla="*/ 97 w 100"/>
                <a:gd name="T27" fmla="*/ 2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6">
                  <a:moveTo>
                    <a:pt x="97" y="25"/>
                  </a:moveTo>
                  <a:cubicBezTo>
                    <a:pt x="87" y="33"/>
                    <a:pt x="100" y="117"/>
                    <a:pt x="98" y="138"/>
                  </a:cubicBezTo>
                  <a:cubicBezTo>
                    <a:pt x="96" y="153"/>
                    <a:pt x="93" y="156"/>
                    <a:pt x="85" y="153"/>
                  </a:cubicBezTo>
                  <a:cubicBezTo>
                    <a:pt x="75" y="149"/>
                    <a:pt x="51" y="124"/>
                    <a:pt x="49" y="117"/>
                  </a:cubicBezTo>
                  <a:cubicBezTo>
                    <a:pt x="50" y="117"/>
                    <a:pt x="55" y="122"/>
                    <a:pt x="57" y="123"/>
                  </a:cubicBezTo>
                  <a:cubicBezTo>
                    <a:pt x="57" y="121"/>
                    <a:pt x="56" y="121"/>
                    <a:pt x="57" y="119"/>
                  </a:cubicBezTo>
                  <a:cubicBezTo>
                    <a:pt x="61" y="123"/>
                    <a:pt x="74" y="133"/>
                    <a:pt x="77" y="134"/>
                  </a:cubicBezTo>
                  <a:cubicBezTo>
                    <a:pt x="84" y="134"/>
                    <a:pt x="81" y="126"/>
                    <a:pt x="83" y="121"/>
                  </a:cubicBezTo>
                  <a:cubicBezTo>
                    <a:pt x="82" y="103"/>
                    <a:pt x="75" y="47"/>
                    <a:pt x="76" y="31"/>
                  </a:cubicBezTo>
                  <a:cubicBezTo>
                    <a:pt x="75" y="20"/>
                    <a:pt x="75" y="10"/>
                    <a:pt x="66" y="7"/>
                  </a:cubicBezTo>
                  <a:cubicBezTo>
                    <a:pt x="42" y="8"/>
                    <a:pt x="23" y="28"/>
                    <a:pt x="0" y="28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8" y="17"/>
                    <a:pt x="58" y="4"/>
                    <a:pt x="58" y="4"/>
                  </a:cubicBezTo>
                  <a:cubicBezTo>
                    <a:pt x="73" y="0"/>
                    <a:pt x="97" y="4"/>
                    <a:pt x="97" y="25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254" y="1985"/>
              <a:ext cx="48" cy="39"/>
            </a:xfrm>
            <a:custGeom>
              <a:avLst/>
              <a:gdLst>
                <a:gd name="T0" fmla="*/ 7 w 25"/>
                <a:gd name="T1" fmla="*/ 1 h 20"/>
                <a:gd name="T2" fmla="*/ 24 w 25"/>
                <a:gd name="T3" fmla="*/ 9 h 20"/>
                <a:gd name="T4" fmla="*/ 24 w 25"/>
                <a:gd name="T5" fmla="*/ 16 h 20"/>
                <a:gd name="T6" fmla="*/ 12 w 25"/>
                <a:gd name="T7" fmla="*/ 17 h 20"/>
                <a:gd name="T8" fmla="*/ 1 w 25"/>
                <a:gd name="T9" fmla="*/ 5 h 20"/>
                <a:gd name="T10" fmla="*/ 7 w 25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7" y="1"/>
                  </a:moveTo>
                  <a:cubicBezTo>
                    <a:pt x="12" y="2"/>
                    <a:pt x="17" y="1"/>
                    <a:pt x="24" y="9"/>
                  </a:cubicBezTo>
                  <a:cubicBezTo>
                    <a:pt x="25" y="11"/>
                    <a:pt x="25" y="13"/>
                    <a:pt x="24" y="16"/>
                  </a:cubicBezTo>
                  <a:cubicBezTo>
                    <a:pt x="23" y="18"/>
                    <a:pt x="15" y="20"/>
                    <a:pt x="12" y="17"/>
                  </a:cubicBezTo>
                  <a:cubicBezTo>
                    <a:pt x="9" y="13"/>
                    <a:pt x="2" y="8"/>
                    <a:pt x="1" y="5"/>
                  </a:cubicBezTo>
                  <a:cubicBezTo>
                    <a:pt x="0" y="2"/>
                    <a:pt x="5" y="0"/>
                    <a:pt x="7" y="1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3124" y="2020"/>
              <a:ext cx="27" cy="180"/>
            </a:xfrm>
            <a:custGeom>
              <a:avLst/>
              <a:gdLst>
                <a:gd name="T0" fmla="*/ 5 w 14"/>
                <a:gd name="T1" fmla="*/ 0 h 93"/>
                <a:gd name="T2" fmla="*/ 8 w 14"/>
                <a:gd name="T3" fmla="*/ 9 h 93"/>
                <a:gd name="T4" fmla="*/ 14 w 14"/>
                <a:gd name="T5" fmla="*/ 91 h 93"/>
                <a:gd name="T6" fmla="*/ 9 w 14"/>
                <a:gd name="T7" fmla="*/ 93 h 93"/>
                <a:gd name="T8" fmla="*/ 1 w 14"/>
                <a:gd name="T9" fmla="*/ 86 h 93"/>
                <a:gd name="T10" fmla="*/ 3 w 14"/>
                <a:gd name="T11" fmla="*/ 6 h 93"/>
                <a:gd name="T12" fmla="*/ 5 w 14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3">
                  <a:moveTo>
                    <a:pt x="5" y="0"/>
                  </a:moveTo>
                  <a:cubicBezTo>
                    <a:pt x="6" y="1"/>
                    <a:pt x="8" y="1"/>
                    <a:pt x="8" y="9"/>
                  </a:cubicBezTo>
                  <a:cubicBezTo>
                    <a:pt x="9" y="10"/>
                    <a:pt x="10" y="90"/>
                    <a:pt x="14" y="91"/>
                  </a:cubicBezTo>
                  <a:cubicBezTo>
                    <a:pt x="11" y="92"/>
                    <a:pt x="12" y="93"/>
                    <a:pt x="9" y="93"/>
                  </a:cubicBezTo>
                  <a:cubicBezTo>
                    <a:pt x="6" y="90"/>
                    <a:pt x="3" y="90"/>
                    <a:pt x="1" y="86"/>
                  </a:cubicBezTo>
                  <a:cubicBezTo>
                    <a:pt x="4" y="67"/>
                    <a:pt x="0" y="31"/>
                    <a:pt x="3" y="6"/>
                  </a:cubicBezTo>
                  <a:cubicBezTo>
                    <a:pt x="3" y="3"/>
                    <a:pt x="3" y="0"/>
                    <a:pt x="5" y="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838" y="2053"/>
              <a:ext cx="99" cy="46"/>
            </a:xfrm>
            <a:custGeom>
              <a:avLst/>
              <a:gdLst>
                <a:gd name="T0" fmla="*/ 52 w 52"/>
                <a:gd name="T1" fmla="*/ 24 h 24"/>
                <a:gd name="T2" fmla="*/ 33 w 52"/>
                <a:gd name="T3" fmla="*/ 16 h 24"/>
                <a:gd name="T4" fmla="*/ 17 w 52"/>
                <a:gd name="T5" fmla="*/ 9 h 24"/>
                <a:gd name="T6" fmla="*/ 0 w 52"/>
                <a:gd name="T7" fmla="*/ 0 h 24"/>
                <a:gd name="T8" fmla="*/ 20 w 52"/>
                <a:gd name="T9" fmla="*/ 2 h 24"/>
                <a:gd name="T10" fmla="*/ 44 w 52"/>
                <a:gd name="T11" fmla="*/ 15 h 24"/>
                <a:gd name="T12" fmla="*/ 52 w 5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4">
                  <a:moveTo>
                    <a:pt x="52" y="24"/>
                  </a:moveTo>
                  <a:cubicBezTo>
                    <a:pt x="43" y="24"/>
                    <a:pt x="42" y="22"/>
                    <a:pt x="33" y="16"/>
                  </a:cubicBezTo>
                  <a:cubicBezTo>
                    <a:pt x="31" y="14"/>
                    <a:pt x="27" y="11"/>
                    <a:pt x="17" y="9"/>
                  </a:cubicBezTo>
                  <a:cubicBezTo>
                    <a:pt x="14" y="6"/>
                    <a:pt x="3" y="4"/>
                    <a:pt x="0" y="0"/>
                  </a:cubicBezTo>
                  <a:cubicBezTo>
                    <a:pt x="8" y="0"/>
                    <a:pt x="14" y="0"/>
                    <a:pt x="20" y="2"/>
                  </a:cubicBezTo>
                  <a:cubicBezTo>
                    <a:pt x="22" y="4"/>
                    <a:pt x="34" y="6"/>
                    <a:pt x="44" y="15"/>
                  </a:cubicBezTo>
                  <a:cubicBezTo>
                    <a:pt x="48" y="18"/>
                    <a:pt x="51" y="19"/>
                    <a:pt x="52" y="24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2924" y="1917"/>
              <a:ext cx="164" cy="360"/>
            </a:xfrm>
            <a:custGeom>
              <a:avLst/>
              <a:gdLst>
                <a:gd name="T0" fmla="*/ 39 w 86"/>
                <a:gd name="T1" fmla="*/ 38 h 186"/>
                <a:gd name="T2" fmla="*/ 56 w 86"/>
                <a:gd name="T3" fmla="*/ 34 h 186"/>
                <a:gd name="T4" fmla="*/ 59 w 86"/>
                <a:gd name="T5" fmla="*/ 31 h 186"/>
                <a:gd name="T6" fmla="*/ 85 w 86"/>
                <a:gd name="T7" fmla="*/ 43 h 186"/>
                <a:gd name="T8" fmla="*/ 85 w 86"/>
                <a:gd name="T9" fmla="*/ 48 h 186"/>
                <a:gd name="T10" fmla="*/ 64 w 86"/>
                <a:gd name="T11" fmla="*/ 61 h 186"/>
                <a:gd name="T12" fmla="*/ 55 w 86"/>
                <a:gd name="T13" fmla="*/ 72 h 186"/>
                <a:gd name="T14" fmla="*/ 57 w 86"/>
                <a:gd name="T15" fmla="*/ 81 h 186"/>
                <a:gd name="T16" fmla="*/ 39 w 86"/>
                <a:gd name="T17" fmla="*/ 88 h 186"/>
                <a:gd name="T18" fmla="*/ 39 w 86"/>
                <a:gd name="T19" fmla="*/ 55 h 186"/>
                <a:gd name="T20" fmla="*/ 45 w 86"/>
                <a:gd name="T21" fmla="*/ 48 h 186"/>
                <a:gd name="T22" fmla="*/ 39 w 86"/>
                <a:gd name="T23" fmla="*/ 49 h 186"/>
                <a:gd name="T24" fmla="*/ 39 w 86"/>
                <a:gd name="T25" fmla="*/ 38 h 186"/>
                <a:gd name="T26" fmla="*/ 12 w 86"/>
                <a:gd name="T27" fmla="*/ 1 h 186"/>
                <a:gd name="T28" fmla="*/ 30 w 86"/>
                <a:gd name="T29" fmla="*/ 8 h 186"/>
                <a:gd name="T30" fmla="*/ 34 w 86"/>
                <a:gd name="T31" fmla="*/ 14 h 186"/>
                <a:gd name="T32" fmla="*/ 34 w 86"/>
                <a:gd name="T33" fmla="*/ 39 h 186"/>
                <a:gd name="T34" fmla="*/ 39 w 86"/>
                <a:gd name="T35" fmla="*/ 38 h 186"/>
                <a:gd name="T36" fmla="*/ 39 w 86"/>
                <a:gd name="T37" fmla="*/ 49 h 186"/>
                <a:gd name="T38" fmla="*/ 34 w 86"/>
                <a:gd name="T39" fmla="*/ 50 h 186"/>
                <a:gd name="T40" fmla="*/ 33 w 86"/>
                <a:gd name="T41" fmla="*/ 63 h 186"/>
                <a:gd name="T42" fmla="*/ 39 w 86"/>
                <a:gd name="T43" fmla="*/ 55 h 186"/>
                <a:gd name="T44" fmla="*/ 39 w 86"/>
                <a:gd name="T45" fmla="*/ 88 h 186"/>
                <a:gd name="T46" fmla="*/ 35 w 86"/>
                <a:gd name="T47" fmla="*/ 91 h 186"/>
                <a:gd name="T48" fmla="*/ 26 w 86"/>
                <a:gd name="T49" fmla="*/ 183 h 186"/>
                <a:gd name="T50" fmla="*/ 23 w 86"/>
                <a:gd name="T51" fmla="*/ 186 h 186"/>
                <a:gd name="T52" fmla="*/ 20 w 86"/>
                <a:gd name="T53" fmla="*/ 97 h 186"/>
                <a:gd name="T54" fmla="*/ 16 w 86"/>
                <a:gd name="T55" fmla="*/ 92 h 186"/>
                <a:gd name="T56" fmla="*/ 17 w 86"/>
                <a:gd name="T57" fmla="*/ 81 h 186"/>
                <a:gd name="T58" fmla="*/ 20 w 86"/>
                <a:gd name="T59" fmla="*/ 79 h 186"/>
                <a:gd name="T60" fmla="*/ 19 w 86"/>
                <a:gd name="T61" fmla="*/ 54 h 186"/>
                <a:gd name="T62" fmla="*/ 0 w 86"/>
                <a:gd name="T63" fmla="*/ 53 h 186"/>
                <a:gd name="T64" fmla="*/ 8 w 86"/>
                <a:gd name="T65" fmla="*/ 47 h 186"/>
                <a:gd name="T66" fmla="*/ 18 w 86"/>
                <a:gd name="T67" fmla="*/ 44 h 186"/>
                <a:gd name="T68" fmla="*/ 17 w 86"/>
                <a:gd name="T69" fmla="*/ 17 h 186"/>
                <a:gd name="T70" fmla="*/ 15 w 86"/>
                <a:gd name="T71" fmla="*/ 6 h 186"/>
                <a:gd name="T72" fmla="*/ 12 w 86"/>
                <a:gd name="T73" fmla="*/ 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186">
                  <a:moveTo>
                    <a:pt x="39" y="38"/>
                  </a:moveTo>
                  <a:cubicBezTo>
                    <a:pt x="45" y="37"/>
                    <a:pt x="50" y="35"/>
                    <a:pt x="56" y="34"/>
                  </a:cubicBezTo>
                  <a:cubicBezTo>
                    <a:pt x="56" y="33"/>
                    <a:pt x="59" y="32"/>
                    <a:pt x="59" y="31"/>
                  </a:cubicBezTo>
                  <a:cubicBezTo>
                    <a:pt x="75" y="29"/>
                    <a:pt x="85" y="39"/>
                    <a:pt x="85" y="43"/>
                  </a:cubicBezTo>
                  <a:cubicBezTo>
                    <a:pt x="86" y="45"/>
                    <a:pt x="86" y="46"/>
                    <a:pt x="85" y="48"/>
                  </a:cubicBezTo>
                  <a:cubicBezTo>
                    <a:pt x="83" y="52"/>
                    <a:pt x="65" y="60"/>
                    <a:pt x="64" y="61"/>
                  </a:cubicBezTo>
                  <a:cubicBezTo>
                    <a:pt x="57" y="66"/>
                    <a:pt x="55" y="68"/>
                    <a:pt x="55" y="72"/>
                  </a:cubicBezTo>
                  <a:cubicBezTo>
                    <a:pt x="57" y="73"/>
                    <a:pt x="60" y="78"/>
                    <a:pt x="57" y="81"/>
                  </a:cubicBezTo>
                  <a:cubicBezTo>
                    <a:pt x="53" y="82"/>
                    <a:pt x="45" y="85"/>
                    <a:pt x="39" y="88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38"/>
                  </a:lnTo>
                  <a:close/>
                  <a:moveTo>
                    <a:pt x="12" y="1"/>
                  </a:moveTo>
                  <a:cubicBezTo>
                    <a:pt x="19" y="0"/>
                    <a:pt x="26" y="1"/>
                    <a:pt x="30" y="8"/>
                  </a:cubicBezTo>
                  <a:cubicBezTo>
                    <a:pt x="31" y="8"/>
                    <a:pt x="33" y="12"/>
                    <a:pt x="34" y="14"/>
                  </a:cubicBezTo>
                  <a:cubicBezTo>
                    <a:pt x="34" y="22"/>
                    <a:pt x="34" y="30"/>
                    <a:pt x="34" y="39"/>
                  </a:cubicBezTo>
                  <a:cubicBezTo>
                    <a:pt x="36" y="39"/>
                    <a:pt x="37" y="38"/>
                    <a:pt x="39" y="3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89"/>
                    <a:pt x="35" y="90"/>
                    <a:pt x="35" y="91"/>
                  </a:cubicBezTo>
                  <a:cubicBezTo>
                    <a:pt x="32" y="124"/>
                    <a:pt x="31" y="150"/>
                    <a:pt x="26" y="183"/>
                  </a:cubicBezTo>
                  <a:cubicBezTo>
                    <a:pt x="25" y="183"/>
                    <a:pt x="24" y="186"/>
                    <a:pt x="23" y="186"/>
                  </a:cubicBezTo>
                  <a:cubicBezTo>
                    <a:pt x="22" y="157"/>
                    <a:pt x="20" y="127"/>
                    <a:pt x="20" y="97"/>
                  </a:cubicBezTo>
                  <a:cubicBezTo>
                    <a:pt x="19" y="94"/>
                    <a:pt x="17" y="94"/>
                    <a:pt x="16" y="92"/>
                  </a:cubicBezTo>
                  <a:cubicBezTo>
                    <a:pt x="13" y="90"/>
                    <a:pt x="14" y="82"/>
                    <a:pt x="17" y="81"/>
                  </a:cubicBezTo>
                  <a:cubicBezTo>
                    <a:pt x="18" y="81"/>
                    <a:pt x="19" y="79"/>
                    <a:pt x="20" y="79"/>
                  </a:cubicBezTo>
                  <a:cubicBezTo>
                    <a:pt x="20" y="60"/>
                    <a:pt x="19" y="61"/>
                    <a:pt x="19" y="54"/>
                  </a:cubicBezTo>
                  <a:cubicBezTo>
                    <a:pt x="15" y="53"/>
                    <a:pt x="0" y="58"/>
                    <a:pt x="0" y="53"/>
                  </a:cubicBezTo>
                  <a:cubicBezTo>
                    <a:pt x="1" y="51"/>
                    <a:pt x="6" y="49"/>
                    <a:pt x="8" y="47"/>
                  </a:cubicBezTo>
                  <a:cubicBezTo>
                    <a:pt x="12" y="46"/>
                    <a:pt x="15" y="45"/>
                    <a:pt x="18" y="44"/>
                  </a:cubicBezTo>
                  <a:cubicBezTo>
                    <a:pt x="19" y="34"/>
                    <a:pt x="19" y="27"/>
                    <a:pt x="17" y="17"/>
                  </a:cubicBezTo>
                  <a:cubicBezTo>
                    <a:pt x="17" y="15"/>
                    <a:pt x="17" y="6"/>
                    <a:pt x="15" y="6"/>
                  </a:cubicBezTo>
                  <a:cubicBezTo>
                    <a:pt x="14" y="4"/>
                    <a:pt x="12" y="4"/>
                    <a:pt x="12" y="1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3155" y="2012"/>
              <a:ext cx="154" cy="176"/>
            </a:xfrm>
            <a:custGeom>
              <a:avLst/>
              <a:gdLst>
                <a:gd name="T0" fmla="*/ 62 w 81"/>
                <a:gd name="T1" fmla="*/ 38 h 91"/>
                <a:gd name="T2" fmla="*/ 67 w 81"/>
                <a:gd name="T3" fmla="*/ 28 h 91"/>
                <a:gd name="T4" fmla="*/ 78 w 81"/>
                <a:gd name="T5" fmla="*/ 36 h 91"/>
                <a:gd name="T6" fmla="*/ 70 w 81"/>
                <a:gd name="T7" fmla="*/ 51 h 91"/>
                <a:gd name="T8" fmla="*/ 81 w 81"/>
                <a:gd name="T9" fmla="*/ 79 h 91"/>
                <a:gd name="T10" fmla="*/ 78 w 81"/>
                <a:gd name="T11" fmla="*/ 80 h 91"/>
                <a:gd name="T12" fmla="*/ 65 w 81"/>
                <a:gd name="T13" fmla="*/ 57 h 91"/>
                <a:gd name="T14" fmla="*/ 50 w 81"/>
                <a:gd name="T15" fmla="*/ 72 h 91"/>
                <a:gd name="T16" fmla="*/ 52 w 81"/>
                <a:gd name="T17" fmla="*/ 74 h 91"/>
                <a:gd name="T18" fmla="*/ 59 w 81"/>
                <a:gd name="T19" fmla="*/ 77 h 91"/>
                <a:gd name="T20" fmla="*/ 59 w 81"/>
                <a:gd name="T21" fmla="*/ 83 h 91"/>
                <a:gd name="T22" fmla="*/ 49 w 81"/>
                <a:gd name="T23" fmla="*/ 85 h 91"/>
                <a:gd name="T24" fmla="*/ 46 w 81"/>
                <a:gd name="T25" fmla="*/ 87 h 91"/>
                <a:gd name="T26" fmla="*/ 44 w 81"/>
                <a:gd name="T27" fmla="*/ 89 h 91"/>
                <a:gd name="T28" fmla="*/ 44 w 81"/>
                <a:gd name="T29" fmla="*/ 63 h 91"/>
                <a:gd name="T30" fmla="*/ 58 w 81"/>
                <a:gd name="T31" fmla="*/ 43 h 91"/>
                <a:gd name="T32" fmla="*/ 53 w 81"/>
                <a:gd name="T33" fmla="*/ 40 h 91"/>
                <a:gd name="T34" fmla="*/ 44 w 81"/>
                <a:gd name="T35" fmla="*/ 51 h 91"/>
                <a:gd name="T36" fmla="*/ 44 w 81"/>
                <a:gd name="T37" fmla="*/ 43 h 91"/>
                <a:gd name="T38" fmla="*/ 45 w 81"/>
                <a:gd name="T39" fmla="*/ 40 h 91"/>
                <a:gd name="T40" fmla="*/ 44 w 81"/>
                <a:gd name="T41" fmla="*/ 40 h 91"/>
                <a:gd name="T42" fmla="*/ 44 w 81"/>
                <a:gd name="T43" fmla="*/ 32 h 91"/>
                <a:gd name="T44" fmla="*/ 46 w 81"/>
                <a:gd name="T45" fmla="*/ 35 h 91"/>
                <a:gd name="T46" fmla="*/ 50 w 81"/>
                <a:gd name="T47" fmla="*/ 39 h 91"/>
                <a:gd name="T48" fmla="*/ 51 w 81"/>
                <a:gd name="T49" fmla="*/ 36 h 91"/>
                <a:gd name="T50" fmla="*/ 44 w 81"/>
                <a:gd name="T51" fmla="*/ 27 h 91"/>
                <a:gd name="T52" fmla="*/ 44 w 81"/>
                <a:gd name="T53" fmla="*/ 3 h 91"/>
                <a:gd name="T54" fmla="*/ 48 w 81"/>
                <a:gd name="T55" fmla="*/ 7 h 91"/>
                <a:gd name="T56" fmla="*/ 44 w 81"/>
                <a:gd name="T57" fmla="*/ 19 h 91"/>
                <a:gd name="T58" fmla="*/ 62 w 81"/>
                <a:gd name="T59" fmla="*/ 38 h 91"/>
                <a:gd name="T60" fmla="*/ 44 w 81"/>
                <a:gd name="T61" fmla="*/ 89 h 91"/>
                <a:gd name="T62" fmla="*/ 33 w 81"/>
                <a:gd name="T63" fmla="*/ 91 h 91"/>
                <a:gd name="T64" fmla="*/ 12 w 81"/>
                <a:gd name="T65" fmla="*/ 77 h 91"/>
                <a:gd name="T66" fmla="*/ 13 w 81"/>
                <a:gd name="T67" fmla="*/ 77 h 91"/>
                <a:gd name="T68" fmla="*/ 44 w 81"/>
                <a:gd name="T69" fmla="*/ 63 h 91"/>
                <a:gd name="T70" fmla="*/ 44 w 81"/>
                <a:gd name="T71" fmla="*/ 89 h 91"/>
                <a:gd name="T72" fmla="*/ 44 w 81"/>
                <a:gd name="T73" fmla="*/ 51 h 91"/>
                <a:gd name="T74" fmla="*/ 44 w 81"/>
                <a:gd name="T75" fmla="*/ 43 h 91"/>
                <a:gd name="T76" fmla="*/ 26 w 81"/>
                <a:gd name="T77" fmla="*/ 59 h 91"/>
                <a:gd name="T78" fmla="*/ 18 w 81"/>
                <a:gd name="T79" fmla="*/ 64 h 91"/>
                <a:gd name="T80" fmla="*/ 41 w 81"/>
                <a:gd name="T81" fmla="*/ 38 h 91"/>
                <a:gd name="T82" fmla="*/ 44 w 81"/>
                <a:gd name="T83" fmla="*/ 40 h 91"/>
                <a:gd name="T84" fmla="*/ 44 w 81"/>
                <a:gd name="T85" fmla="*/ 32 h 91"/>
                <a:gd name="T86" fmla="*/ 36 w 81"/>
                <a:gd name="T87" fmla="*/ 25 h 91"/>
                <a:gd name="T88" fmla="*/ 40 w 81"/>
                <a:gd name="T89" fmla="*/ 23 h 91"/>
                <a:gd name="T90" fmla="*/ 44 w 81"/>
                <a:gd name="T91" fmla="*/ 27 h 91"/>
                <a:gd name="T92" fmla="*/ 44 w 81"/>
                <a:gd name="T93" fmla="*/ 3 h 91"/>
                <a:gd name="T94" fmla="*/ 42 w 81"/>
                <a:gd name="T95" fmla="*/ 3 h 91"/>
                <a:gd name="T96" fmla="*/ 21 w 81"/>
                <a:gd name="T97" fmla="*/ 0 h 91"/>
                <a:gd name="T98" fmla="*/ 15 w 81"/>
                <a:gd name="T99" fmla="*/ 7 h 91"/>
                <a:gd name="T100" fmla="*/ 23 w 81"/>
                <a:gd name="T101" fmla="*/ 7 h 91"/>
                <a:gd name="T102" fmla="*/ 22 w 81"/>
                <a:gd name="T103" fmla="*/ 9 h 91"/>
                <a:gd name="T104" fmla="*/ 13 w 81"/>
                <a:gd name="T105" fmla="*/ 9 h 91"/>
                <a:gd name="T106" fmla="*/ 21 w 81"/>
                <a:gd name="T107" fmla="*/ 17 h 91"/>
                <a:gd name="T108" fmla="*/ 5 w 81"/>
                <a:gd name="T109" fmla="*/ 29 h 91"/>
                <a:gd name="T110" fmla="*/ 4 w 81"/>
                <a:gd name="T111" fmla="*/ 30 h 91"/>
                <a:gd name="T112" fmla="*/ 11 w 81"/>
                <a:gd name="T113" fmla="*/ 45 h 91"/>
                <a:gd name="T114" fmla="*/ 32 w 81"/>
                <a:gd name="T115" fmla="*/ 28 h 91"/>
                <a:gd name="T116" fmla="*/ 34 w 81"/>
                <a:gd name="T117" fmla="*/ 34 h 91"/>
                <a:gd name="T118" fmla="*/ 1 w 81"/>
                <a:gd name="T119" fmla="*/ 69 h 91"/>
                <a:gd name="T120" fmla="*/ 7 w 81"/>
                <a:gd name="T121" fmla="*/ 77 h 91"/>
                <a:gd name="T122" fmla="*/ 44 w 81"/>
                <a:gd name="T123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" h="91">
                  <a:moveTo>
                    <a:pt x="62" y="38"/>
                  </a:moveTo>
                  <a:cubicBezTo>
                    <a:pt x="64" y="34"/>
                    <a:pt x="67" y="32"/>
                    <a:pt x="67" y="28"/>
                  </a:cubicBezTo>
                  <a:cubicBezTo>
                    <a:pt x="72" y="30"/>
                    <a:pt x="75" y="31"/>
                    <a:pt x="78" y="36"/>
                  </a:cubicBezTo>
                  <a:cubicBezTo>
                    <a:pt x="79" y="45"/>
                    <a:pt x="70" y="48"/>
                    <a:pt x="70" y="51"/>
                  </a:cubicBezTo>
                  <a:cubicBezTo>
                    <a:pt x="72" y="60"/>
                    <a:pt x="80" y="71"/>
                    <a:pt x="81" y="79"/>
                  </a:cubicBezTo>
                  <a:cubicBezTo>
                    <a:pt x="81" y="80"/>
                    <a:pt x="79" y="81"/>
                    <a:pt x="78" y="80"/>
                  </a:cubicBezTo>
                  <a:cubicBezTo>
                    <a:pt x="73" y="76"/>
                    <a:pt x="67" y="64"/>
                    <a:pt x="65" y="57"/>
                  </a:cubicBezTo>
                  <a:cubicBezTo>
                    <a:pt x="62" y="61"/>
                    <a:pt x="57" y="66"/>
                    <a:pt x="50" y="72"/>
                  </a:cubicBezTo>
                  <a:cubicBezTo>
                    <a:pt x="51" y="74"/>
                    <a:pt x="51" y="73"/>
                    <a:pt x="52" y="74"/>
                  </a:cubicBezTo>
                  <a:cubicBezTo>
                    <a:pt x="56" y="75"/>
                    <a:pt x="57" y="75"/>
                    <a:pt x="59" y="77"/>
                  </a:cubicBezTo>
                  <a:cubicBezTo>
                    <a:pt x="60" y="79"/>
                    <a:pt x="59" y="82"/>
                    <a:pt x="59" y="83"/>
                  </a:cubicBezTo>
                  <a:cubicBezTo>
                    <a:pt x="58" y="85"/>
                    <a:pt x="54" y="84"/>
                    <a:pt x="49" y="85"/>
                  </a:cubicBezTo>
                  <a:cubicBezTo>
                    <a:pt x="48" y="86"/>
                    <a:pt x="47" y="87"/>
                    <a:pt x="46" y="87"/>
                  </a:cubicBezTo>
                  <a:cubicBezTo>
                    <a:pt x="45" y="88"/>
                    <a:pt x="45" y="89"/>
                    <a:pt x="44" y="8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2" y="55"/>
                    <a:pt x="58" y="45"/>
                    <a:pt x="58" y="43"/>
                  </a:cubicBezTo>
                  <a:cubicBezTo>
                    <a:pt x="56" y="42"/>
                    <a:pt x="56" y="41"/>
                    <a:pt x="53" y="40"/>
                  </a:cubicBezTo>
                  <a:cubicBezTo>
                    <a:pt x="53" y="42"/>
                    <a:pt x="49" y="46"/>
                    <a:pt x="44" y="51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5" y="41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3"/>
                    <a:pt x="46" y="34"/>
                    <a:pt x="46" y="35"/>
                  </a:cubicBezTo>
                  <a:cubicBezTo>
                    <a:pt x="50" y="37"/>
                    <a:pt x="48" y="36"/>
                    <a:pt x="50" y="39"/>
                  </a:cubicBezTo>
                  <a:cubicBezTo>
                    <a:pt x="52" y="39"/>
                    <a:pt x="51" y="38"/>
                    <a:pt x="51" y="36"/>
                  </a:cubicBezTo>
                  <a:cubicBezTo>
                    <a:pt x="49" y="34"/>
                    <a:pt x="47" y="30"/>
                    <a:pt x="44" y="2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4"/>
                    <a:pt x="47" y="6"/>
                    <a:pt x="48" y="7"/>
                  </a:cubicBezTo>
                  <a:cubicBezTo>
                    <a:pt x="50" y="14"/>
                    <a:pt x="49" y="16"/>
                    <a:pt x="44" y="19"/>
                  </a:cubicBezTo>
                  <a:cubicBezTo>
                    <a:pt x="50" y="26"/>
                    <a:pt x="52" y="33"/>
                    <a:pt x="62" y="38"/>
                  </a:cubicBezTo>
                  <a:close/>
                  <a:moveTo>
                    <a:pt x="44" y="89"/>
                  </a:moveTo>
                  <a:cubicBezTo>
                    <a:pt x="41" y="91"/>
                    <a:pt x="37" y="91"/>
                    <a:pt x="33" y="91"/>
                  </a:cubicBezTo>
                  <a:cubicBezTo>
                    <a:pt x="29" y="90"/>
                    <a:pt x="13" y="81"/>
                    <a:pt x="12" y="77"/>
                  </a:cubicBezTo>
                  <a:cubicBezTo>
                    <a:pt x="12" y="77"/>
                    <a:pt x="13" y="77"/>
                    <a:pt x="13" y="77"/>
                  </a:cubicBezTo>
                  <a:cubicBezTo>
                    <a:pt x="20" y="84"/>
                    <a:pt x="33" y="74"/>
                    <a:pt x="44" y="63"/>
                  </a:cubicBezTo>
                  <a:cubicBezTo>
                    <a:pt x="44" y="89"/>
                    <a:pt x="44" y="89"/>
                    <a:pt x="44" y="89"/>
                  </a:cubicBezTo>
                  <a:close/>
                  <a:moveTo>
                    <a:pt x="44" y="51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41" y="47"/>
                    <a:pt x="33" y="54"/>
                    <a:pt x="26" y="59"/>
                  </a:cubicBezTo>
                  <a:cubicBezTo>
                    <a:pt x="24" y="60"/>
                    <a:pt x="20" y="64"/>
                    <a:pt x="18" y="64"/>
                  </a:cubicBezTo>
                  <a:cubicBezTo>
                    <a:pt x="22" y="58"/>
                    <a:pt x="36" y="48"/>
                    <a:pt x="41" y="38"/>
                  </a:cubicBezTo>
                  <a:cubicBezTo>
                    <a:pt x="42" y="39"/>
                    <a:pt x="43" y="39"/>
                    <a:pt x="44" y="4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0"/>
                    <a:pt x="40" y="28"/>
                    <a:pt x="36" y="25"/>
                  </a:cubicBezTo>
                  <a:cubicBezTo>
                    <a:pt x="37" y="25"/>
                    <a:pt x="39" y="23"/>
                    <a:pt x="40" y="23"/>
                  </a:cubicBezTo>
                  <a:cubicBezTo>
                    <a:pt x="42" y="24"/>
                    <a:pt x="43" y="25"/>
                    <a:pt x="44" y="2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1" y="3"/>
                    <a:pt x="25" y="0"/>
                    <a:pt x="21" y="0"/>
                  </a:cubicBezTo>
                  <a:cubicBezTo>
                    <a:pt x="17" y="1"/>
                    <a:pt x="14" y="2"/>
                    <a:pt x="15" y="7"/>
                  </a:cubicBezTo>
                  <a:cubicBezTo>
                    <a:pt x="16" y="8"/>
                    <a:pt x="20" y="8"/>
                    <a:pt x="23" y="7"/>
                  </a:cubicBezTo>
                  <a:cubicBezTo>
                    <a:pt x="24" y="8"/>
                    <a:pt x="23" y="9"/>
                    <a:pt x="22" y="9"/>
                  </a:cubicBezTo>
                  <a:cubicBezTo>
                    <a:pt x="18" y="10"/>
                    <a:pt x="17" y="9"/>
                    <a:pt x="13" y="9"/>
                  </a:cubicBezTo>
                  <a:cubicBezTo>
                    <a:pt x="9" y="9"/>
                    <a:pt x="18" y="15"/>
                    <a:pt x="21" y="17"/>
                  </a:cubicBezTo>
                  <a:cubicBezTo>
                    <a:pt x="20" y="21"/>
                    <a:pt x="10" y="30"/>
                    <a:pt x="5" y="29"/>
                  </a:cubicBezTo>
                  <a:cubicBezTo>
                    <a:pt x="5" y="30"/>
                    <a:pt x="5" y="29"/>
                    <a:pt x="4" y="30"/>
                  </a:cubicBezTo>
                  <a:cubicBezTo>
                    <a:pt x="4" y="36"/>
                    <a:pt x="4" y="43"/>
                    <a:pt x="11" y="45"/>
                  </a:cubicBezTo>
                  <a:cubicBezTo>
                    <a:pt x="15" y="42"/>
                    <a:pt x="29" y="33"/>
                    <a:pt x="32" y="28"/>
                  </a:cubicBezTo>
                  <a:cubicBezTo>
                    <a:pt x="36" y="31"/>
                    <a:pt x="34" y="33"/>
                    <a:pt x="34" y="34"/>
                  </a:cubicBezTo>
                  <a:cubicBezTo>
                    <a:pt x="26" y="45"/>
                    <a:pt x="10" y="59"/>
                    <a:pt x="1" y="69"/>
                  </a:cubicBezTo>
                  <a:cubicBezTo>
                    <a:pt x="0" y="76"/>
                    <a:pt x="0" y="79"/>
                    <a:pt x="7" y="77"/>
                  </a:cubicBezTo>
                  <a:cubicBezTo>
                    <a:pt x="10" y="78"/>
                    <a:pt x="31" y="62"/>
                    <a:pt x="44" y="51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4241" y="1931"/>
              <a:ext cx="280" cy="191"/>
            </a:xfrm>
            <a:custGeom>
              <a:avLst/>
              <a:gdLst>
                <a:gd name="T0" fmla="*/ 29 w 147"/>
                <a:gd name="T1" fmla="*/ 27 h 99"/>
                <a:gd name="T2" fmla="*/ 50 w 147"/>
                <a:gd name="T3" fmla="*/ 67 h 99"/>
                <a:gd name="T4" fmla="*/ 59 w 147"/>
                <a:gd name="T5" fmla="*/ 64 h 99"/>
                <a:gd name="T6" fmla="*/ 44 w 147"/>
                <a:gd name="T7" fmla="*/ 19 h 99"/>
                <a:gd name="T8" fmla="*/ 60 w 147"/>
                <a:gd name="T9" fmla="*/ 35 h 99"/>
                <a:gd name="T10" fmla="*/ 66 w 147"/>
                <a:gd name="T11" fmla="*/ 56 h 99"/>
                <a:gd name="T12" fmla="*/ 69 w 147"/>
                <a:gd name="T13" fmla="*/ 51 h 99"/>
                <a:gd name="T14" fmla="*/ 70 w 147"/>
                <a:gd name="T15" fmla="*/ 45 h 99"/>
                <a:gd name="T16" fmla="*/ 66 w 147"/>
                <a:gd name="T17" fmla="*/ 40 h 99"/>
                <a:gd name="T18" fmla="*/ 72 w 147"/>
                <a:gd name="T19" fmla="*/ 40 h 99"/>
                <a:gd name="T20" fmla="*/ 73 w 147"/>
                <a:gd name="T21" fmla="*/ 30 h 99"/>
                <a:gd name="T22" fmla="*/ 63 w 147"/>
                <a:gd name="T23" fmla="*/ 16 h 99"/>
                <a:gd name="T24" fmla="*/ 66 w 147"/>
                <a:gd name="T25" fmla="*/ 5 h 99"/>
                <a:gd name="T26" fmla="*/ 80 w 147"/>
                <a:gd name="T27" fmla="*/ 15 h 99"/>
                <a:gd name="T28" fmla="*/ 87 w 147"/>
                <a:gd name="T29" fmla="*/ 39 h 99"/>
                <a:gd name="T30" fmla="*/ 82 w 147"/>
                <a:gd name="T31" fmla="*/ 50 h 99"/>
                <a:gd name="T32" fmla="*/ 77 w 147"/>
                <a:gd name="T33" fmla="*/ 58 h 99"/>
                <a:gd name="T34" fmla="*/ 99 w 147"/>
                <a:gd name="T35" fmla="*/ 53 h 99"/>
                <a:gd name="T36" fmla="*/ 94 w 147"/>
                <a:gd name="T37" fmla="*/ 40 h 99"/>
                <a:gd name="T38" fmla="*/ 99 w 147"/>
                <a:gd name="T39" fmla="*/ 38 h 99"/>
                <a:gd name="T40" fmla="*/ 104 w 147"/>
                <a:gd name="T41" fmla="*/ 37 h 99"/>
                <a:gd name="T42" fmla="*/ 98 w 147"/>
                <a:gd name="T43" fmla="*/ 23 h 99"/>
                <a:gd name="T44" fmla="*/ 101 w 147"/>
                <a:gd name="T45" fmla="*/ 19 h 99"/>
                <a:gd name="T46" fmla="*/ 105 w 147"/>
                <a:gd name="T47" fmla="*/ 15 h 99"/>
                <a:gd name="T48" fmla="*/ 96 w 147"/>
                <a:gd name="T49" fmla="*/ 6 h 99"/>
                <a:gd name="T50" fmla="*/ 104 w 147"/>
                <a:gd name="T51" fmla="*/ 3 h 99"/>
                <a:gd name="T52" fmla="*/ 111 w 147"/>
                <a:gd name="T53" fmla="*/ 2 h 99"/>
                <a:gd name="T54" fmla="*/ 120 w 147"/>
                <a:gd name="T55" fmla="*/ 19 h 99"/>
                <a:gd name="T56" fmla="*/ 114 w 147"/>
                <a:gd name="T57" fmla="*/ 32 h 99"/>
                <a:gd name="T58" fmla="*/ 112 w 147"/>
                <a:gd name="T59" fmla="*/ 49 h 99"/>
                <a:gd name="T60" fmla="*/ 143 w 147"/>
                <a:gd name="T61" fmla="*/ 56 h 99"/>
                <a:gd name="T62" fmla="*/ 130 w 147"/>
                <a:gd name="T63" fmla="*/ 63 h 99"/>
                <a:gd name="T64" fmla="*/ 119 w 147"/>
                <a:gd name="T65" fmla="*/ 58 h 99"/>
                <a:gd name="T66" fmla="*/ 127 w 147"/>
                <a:gd name="T67" fmla="*/ 55 h 99"/>
                <a:gd name="T68" fmla="*/ 109 w 147"/>
                <a:gd name="T69" fmla="*/ 59 h 99"/>
                <a:gd name="T70" fmla="*/ 108 w 147"/>
                <a:gd name="T71" fmla="*/ 63 h 99"/>
                <a:gd name="T72" fmla="*/ 98 w 147"/>
                <a:gd name="T73" fmla="*/ 60 h 99"/>
                <a:gd name="T74" fmla="*/ 79 w 147"/>
                <a:gd name="T75" fmla="*/ 64 h 99"/>
                <a:gd name="T76" fmla="*/ 65 w 147"/>
                <a:gd name="T77" fmla="*/ 74 h 99"/>
                <a:gd name="T78" fmla="*/ 58 w 147"/>
                <a:gd name="T79" fmla="*/ 71 h 99"/>
                <a:gd name="T80" fmla="*/ 53 w 147"/>
                <a:gd name="T81" fmla="*/ 80 h 99"/>
                <a:gd name="T82" fmla="*/ 48 w 147"/>
                <a:gd name="T83" fmla="*/ 76 h 99"/>
                <a:gd name="T84" fmla="*/ 25 w 147"/>
                <a:gd name="T85" fmla="*/ 86 h 99"/>
                <a:gd name="T86" fmla="*/ 19 w 147"/>
                <a:gd name="T87" fmla="*/ 94 h 99"/>
                <a:gd name="T88" fmla="*/ 8 w 147"/>
                <a:gd name="T89" fmla="*/ 98 h 99"/>
                <a:gd name="T90" fmla="*/ 4 w 147"/>
                <a:gd name="T91" fmla="*/ 88 h 99"/>
                <a:gd name="T92" fmla="*/ 16 w 147"/>
                <a:gd name="T93" fmla="*/ 74 h 99"/>
                <a:gd name="T94" fmla="*/ 25 w 147"/>
                <a:gd name="T95" fmla="*/ 76 h 99"/>
                <a:gd name="T96" fmla="*/ 48 w 147"/>
                <a:gd name="T97" fmla="*/ 66 h 99"/>
                <a:gd name="T98" fmla="*/ 31 w 147"/>
                <a:gd name="T99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7" h="99">
                  <a:moveTo>
                    <a:pt x="31" y="33"/>
                  </a:moveTo>
                  <a:cubicBezTo>
                    <a:pt x="31" y="33"/>
                    <a:pt x="18" y="23"/>
                    <a:pt x="29" y="27"/>
                  </a:cubicBezTo>
                  <a:cubicBezTo>
                    <a:pt x="29" y="27"/>
                    <a:pt x="40" y="30"/>
                    <a:pt x="46" y="48"/>
                  </a:cubicBezTo>
                  <a:cubicBezTo>
                    <a:pt x="46" y="48"/>
                    <a:pt x="51" y="60"/>
                    <a:pt x="50" y="67"/>
                  </a:cubicBezTo>
                  <a:cubicBezTo>
                    <a:pt x="50" y="67"/>
                    <a:pt x="50" y="69"/>
                    <a:pt x="53" y="68"/>
                  </a:cubicBezTo>
                  <a:cubicBezTo>
                    <a:pt x="53" y="68"/>
                    <a:pt x="59" y="68"/>
                    <a:pt x="59" y="64"/>
                  </a:cubicBezTo>
                  <a:cubicBezTo>
                    <a:pt x="59" y="64"/>
                    <a:pt x="61" y="50"/>
                    <a:pt x="51" y="28"/>
                  </a:cubicBezTo>
                  <a:cubicBezTo>
                    <a:pt x="51" y="28"/>
                    <a:pt x="48" y="20"/>
                    <a:pt x="44" y="19"/>
                  </a:cubicBezTo>
                  <a:cubicBezTo>
                    <a:pt x="44" y="19"/>
                    <a:pt x="42" y="16"/>
                    <a:pt x="45" y="18"/>
                  </a:cubicBezTo>
                  <a:cubicBezTo>
                    <a:pt x="45" y="18"/>
                    <a:pt x="56" y="20"/>
                    <a:pt x="60" y="35"/>
                  </a:cubicBezTo>
                  <a:cubicBezTo>
                    <a:pt x="60" y="35"/>
                    <a:pt x="63" y="47"/>
                    <a:pt x="64" y="56"/>
                  </a:cubicBezTo>
                  <a:cubicBezTo>
                    <a:pt x="64" y="56"/>
                    <a:pt x="65" y="60"/>
                    <a:pt x="66" y="56"/>
                  </a:cubicBezTo>
                  <a:cubicBezTo>
                    <a:pt x="66" y="56"/>
                    <a:pt x="67" y="54"/>
                    <a:pt x="69" y="53"/>
                  </a:cubicBezTo>
                  <a:cubicBezTo>
                    <a:pt x="69" y="53"/>
                    <a:pt x="70" y="52"/>
                    <a:pt x="69" y="51"/>
                  </a:cubicBezTo>
                  <a:cubicBezTo>
                    <a:pt x="69" y="51"/>
                    <a:pt x="69" y="48"/>
                    <a:pt x="70" y="48"/>
                  </a:cubicBezTo>
                  <a:cubicBezTo>
                    <a:pt x="70" y="48"/>
                    <a:pt x="72" y="47"/>
                    <a:pt x="70" y="45"/>
                  </a:cubicBezTo>
                  <a:cubicBezTo>
                    <a:pt x="70" y="45"/>
                    <a:pt x="69" y="43"/>
                    <a:pt x="67" y="43"/>
                  </a:cubicBezTo>
                  <a:cubicBezTo>
                    <a:pt x="67" y="43"/>
                    <a:pt x="60" y="37"/>
                    <a:pt x="66" y="40"/>
                  </a:cubicBezTo>
                  <a:cubicBezTo>
                    <a:pt x="66" y="40"/>
                    <a:pt x="69" y="41"/>
                    <a:pt x="70" y="42"/>
                  </a:cubicBezTo>
                  <a:cubicBezTo>
                    <a:pt x="70" y="42"/>
                    <a:pt x="72" y="44"/>
                    <a:pt x="72" y="40"/>
                  </a:cubicBezTo>
                  <a:cubicBezTo>
                    <a:pt x="72" y="40"/>
                    <a:pt x="74" y="32"/>
                    <a:pt x="75" y="31"/>
                  </a:cubicBezTo>
                  <a:cubicBezTo>
                    <a:pt x="75" y="31"/>
                    <a:pt x="76" y="27"/>
                    <a:pt x="73" y="30"/>
                  </a:cubicBezTo>
                  <a:cubicBezTo>
                    <a:pt x="73" y="30"/>
                    <a:pt x="69" y="32"/>
                    <a:pt x="67" y="26"/>
                  </a:cubicBezTo>
                  <a:cubicBezTo>
                    <a:pt x="67" y="26"/>
                    <a:pt x="59" y="19"/>
                    <a:pt x="63" y="16"/>
                  </a:cubicBezTo>
                  <a:cubicBezTo>
                    <a:pt x="63" y="16"/>
                    <a:pt x="68" y="11"/>
                    <a:pt x="64" y="7"/>
                  </a:cubicBezTo>
                  <a:cubicBezTo>
                    <a:pt x="64" y="7"/>
                    <a:pt x="60" y="2"/>
                    <a:pt x="66" y="5"/>
                  </a:cubicBezTo>
                  <a:cubicBezTo>
                    <a:pt x="66" y="5"/>
                    <a:pt x="71" y="7"/>
                    <a:pt x="76" y="12"/>
                  </a:cubicBezTo>
                  <a:cubicBezTo>
                    <a:pt x="76" y="12"/>
                    <a:pt x="75" y="14"/>
                    <a:pt x="80" y="15"/>
                  </a:cubicBezTo>
                  <a:cubicBezTo>
                    <a:pt x="80" y="15"/>
                    <a:pt x="97" y="18"/>
                    <a:pt x="94" y="28"/>
                  </a:cubicBezTo>
                  <a:cubicBezTo>
                    <a:pt x="94" y="28"/>
                    <a:pt x="87" y="34"/>
                    <a:pt x="87" y="39"/>
                  </a:cubicBezTo>
                  <a:cubicBezTo>
                    <a:pt x="87" y="39"/>
                    <a:pt x="85" y="44"/>
                    <a:pt x="83" y="45"/>
                  </a:cubicBezTo>
                  <a:cubicBezTo>
                    <a:pt x="83" y="45"/>
                    <a:pt x="82" y="45"/>
                    <a:pt x="82" y="50"/>
                  </a:cubicBezTo>
                  <a:cubicBezTo>
                    <a:pt x="82" y="50"/>
                    <a:pt x="83" y="51"/>
                    <a:pt x="81" y="52"/>
                  </a:cubicBezTo>
                  <a:cubicBezTo>
                    <a:pt x="81" y="52"/>
                    <a:pt x="79" y="55"/>
                    <a:pt x="77" y="58"/>
                  </a:cubicBezTo>
                  <a:cubicBezTo>
                    <a:pt x="77" y="58"/>
                    <a:pt x="72" y="62"/>
                    <a:pt x="76" y="60"/>
                  </a:cubicBezTo>
                  <a:cubicBezTo>
                    <a:pt x="76" y="60"/>
                    <a:pt x="92" y="55"/>
                    <a:pt x="99" y="53"/>
                  </a:cubicBezTo>
                  <a:cubicBezTo>
                    <a:pt x="99" y="53"/>
                    <a:pt x="104" y="51"/>
                    <a:pt x="100" y="48"/>
                  </a:cubicBezTo>
                  <a:cubicBezTo>
                    <a:pt x="100" y="48"/>
                    <a:pt x="95" y="43"/>
                    <a:pt x="94" y="40"/>
                  </a:cubicBezTo>
                  <a:cubicBezTo>
                    <a:pt x="94" y="40"/>
                    <a:pt x="92" y="35"/>
                    <a:pt x="95" y="37"/>
                  </a:cubicBezTo>
                  <a:cubicBezTo>
                    <a:pt x="95" y="37"/>
                    <a:pt x="98" y="40"/>
                    <a:pt x="99" y="38"/>
                  </a:cubicBezTo>
                  <a:cubicBezTo>
                    <a:pt x="99" y="38"/>
                    <a:pt x="98" y="37"/>
                    <a:pt x="101" y="38"/>
                  </a:cubicBezTo>
                  <a:cubicBezTo>
                    <a:pt x="101" y="38"/>
                    <a:pt x="104" y="40"/>
                    <a:pt x="104" y="37"/>
                  </a:cubicBezTo>
                  <a:cubicBezTo>
                    <a:pt x="104" y="37"/>
                    <a:pt x="107" y="31"/>
                    <a:pt x="104" y="32"/>
                  </a:cubicBezTo>
                  <a:cubicBezTo>
                    <a:pt x="104" y="32"/>
                    <a:pt x="98" y="28"/>
                    <a:pt x="98" y="23"/>
                  </a:cubicBezTo>
                  <a:cubicBezTo>
                    <a:pt x="98" y="23"/>
                    <a:pt x="97" y="20"/>
                    <a:pt x="98" y="19"/>
                  </a:cubicBezTo>
                  <a:cubicBezTo>
                    <a:pt x="98" y="19"/>
                    <a:pt x="99" y="17"/>
                    <a:pt x="101" y="19"/>
                  </a:cubicBezTo>
                  <a:cubicBezTo>
                    <a:pt x="101" y="19"/>
                    <a:pt x="105" y="27"/>
                    <a:pt x="105" y="22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5"/>
                    <a:pt x="106" y="12"/>
                    <a:pt x="100" y="12"/>
                  </a:cubicBezTo>
                  <a:cubicBezTo>
                    <a:pt x="100" y="12"/>
                    <a:pt x="90" y="7"/>
                    <a:pt x="96" y="6"/>
                  </a:cubicBezTo>
                  <a:cubicBezTo>
                    <a:pt x="96" y="6"/>
                    <a:pt x="100" y="7"/>
                    <a:pt x="99" y="4"/>
                  </a:cubicBezTo>
                  <a:cubicBezTo>
                    <a:pt x="99" y="4"/>
                    <a:pt x="99" y="3"/>
                    <a:pt x="104" y="3"/>
                  </a:cubicBezTo>
                  <a:cubicBezTo>
                    <a:pt x="104" y="3"/>
                    <a:pt x="105" y="3"/>
                    <a:pt x="106" y="1"/>
                  </a:cubicBezTo>
                  <a:cubicBezTo>
                    <a:pt x="106" y="1"/>
                    <a:pt x="107" y="0"/>
                    <a:pt x="111" y="2"/>
                  </a:cubicBezTo>
                  <a:cubicBezTo>
                    <a:pt x="111" y="2"/>
                    <a:pt x="127" y="6"/>
                    <a:pt x="124" y="14"/>
                  </a:cubicBezTo>
                  <a:cubicBezTo>
                    <a:pt x="124" y="14"/>
                    <a:pt x="123" y="18"/>
                    <a:pt x="120" y="19"/>
                  </a:cubicBezTo>
                  <a:cubicBezTo>
                    <a:pt x="120" y="19"/>
                    <a:pt x="119" y="18"/>
                    <a:pt x="116" y="26"/>
                  </a:cubicBezTo>
                  <a:cubicBezTo>
                    <a:pt x="116" y="26"/>
                    <a:pt x="114" y="29"/>
                    <a:pt x="114" y="32"/>
                  </a:cubicBezTo>
                  <a:cubicBezTo>
                    <a:pt x="114" y="32"/>
                    <a:pt x="115" y="38"/>
                    <a:pt x="113" y="41"/>
                  </a:cubicBezTo>
                  <a:cubicBezTo>
                    <a:pt x="113" y="41"/>
                    <a:pt x="113" y="47"/>
                    <a:pt x="112" y="49"/>
                  </a:cubicBezTo>
                  <a:cubicBezTo>
                    <a:pt x="112" y="49"/>
                    <a:pt x="111" y="52"/>
                    <a:pt x="114" y="51"/>
                  </a:cubicBezTo>
                  <a:cubicBezTo>
                    <a:pt x="114" y="51"/>
                    <a:pt x="136" y="46"/>
                    <a:pt x="143" y="56"/>
                  </a:cubicBezTo>
                  <a:cubicBezTo>
                    <a:pt x="143" y="56"/>
                    <a:pt x="147" y="58"/>
                    <a:pt x="136" y="62"/>
                  </a:cubicBezTo>
                  <a:cubicBezTo>
                    <a:pt x="136" y="62"/>
                    <a:pt x="132" y="64"/>
                    <a:pt x="130" y="63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3" y="59"/>
                    <a:pt x="119" y="58"/>
                  </a:cubicBezTo>
                  <a:cubicBezTo>
                    <a:pt x="119" y="58"/>
                    <a:pt x="127" y="58"/>
                    <a:pt x="128" y="56"/>
                  </a:cubicBezTo>
                  <a:cubicBezTo>
                    <a:pt x="128" y="56"/>
                    <a:pt x="131" y="54"/>
                    <a:pt x="127" y="55"/>
                  </a:cubicBezTo>
                  <a:cubicBezTo>
                    <a:pt x="127" y="55"/>
                    <a:pt x="118" y="56"/>
                    <a:pt x="115" y="55"/>
                  </a:cubicBezTo>
                  <a:cubicBezTo>
                    <a:pt x="115" y="55"/>
                    <a:pt x="110" y="55"/>
                    <a:pt x="109" y="59"/>
                  </a:cubicBezTo>
                  <a:cubicBezTo>
                    <a:pt x="109" y="59"/>
                    <a:pt x="110" y="60"/>
                    <a:pt x="108" y="61"/>
                  </a:cubicBezTo>
                  <a:cubicBezTo>
                    <a:pt x="108" y="61"/>
                    <a:pt x="108" y="61"/>
                    <a:pt x="108" y="63"/>
                  </a:cubicBezTo>
                  <a:cubicBezTo>
                    <a:pt x="108" y="63"/>
                    <a:pt x="108" y="70"/>
                    <a:pt x="102" y="66"/>
                  </a:cubicBezTo>
                  <a:cubicBezTo>
                    <a:pt x="102" y="66"/>
                    <a:pt x="97" y="64"/>
                    <a:pt x="98" y="60"/>
                  </a:cubicBezTo>
                  <a:cubicBezTo>
                    <a:pt x="98" y="60"/>
                    <a:pt x="99" y="56"/>
                    <a:pt x="95" y="58"/>
                  </a:cubicBezTo>
                  <a:cubicBezTo>
                    <a:pt x="95" y="58"/>
                    <a:pt x="84" y="63"/>
                    <a:pt x="79" y="64"/>
                  </a:cubicBezTo>
                  <a:cubicBezTo>
                    <a:pt x="79" y="64"/>
                    <a:pt x="65" y="66"/>
                    <a:pt x="66" y="70"/>
                  </a:cubicBezTo>
                  <a:cubicBezTo>
                    <a:pt x="66" y="70"/>
                    <a:pt x="68" y="74"/>
                    <a:pt x="65" y="74"/>
                  </a:cubicBezTo>
                  <a:cubicBezTo>
                    <a:pt x="65" y="74"/>
                    <a:pt x="63" y="73"/>
                    <a:pt x="61" y="70"/>
                  </a:cubicBezTo>
                  <a:cubicBezTo>
                    <a:pt x="61" y="70"/>
                    <a:pt x="61" y="69"/>
                    <a:pt x="58" y="71"/>
                  </a:cubicBezTo>
                  <a:cubicBezTo>
                    <a:pt x="58" y="71"/>
                    <a:pt x="50" y="73"/>
                    <a:pt x="52" y="77"/>
                  </a:cubicBezTo>
                  <a:cubicBezTo>
                    <a:pt x="52" y="77"/>
                    <a:pt x="53" y="78"/>
                    <a:pt x="53" y="80"/>
                  </a:cubicBezTo>
                  <a:cubicBezTo>
                    <a:pt x="53" y="80"/>
                    <a:pt x="56" y="82"/>
                    <a:pt x="53" y="82"/>
                  </a:cubicBezTo>
                  <a:cubicBezTo>
                    <a:pt x="53" y="82"/>
                    <a:pt x="50" y="79"/>
                    <a:pt x="48" y="76"/>
                  </a:cubicBezTo>
                  <a:cubicBezTo>
                    <a:pt x="48" y="76"/>
                    <a:pt x="48" y="73"/>
                    <a:pt x="44" y="76"/>
                  </a:cubicBezTo>
                  <a:cubicBezTo>
                    <a:pt x="44" y="76"/>
                    <a:pt x="31" y="77"/>
                    <a:pt x="25" y="86"/>
                  </a:cubicBezTo>
                  <a:cubicBezTo>
                    <a:pt x="25" y="86"/>
                    <a:pt x="23" y="87"/>
                    <a:pt x="23" y="90"/>
                  </a:cubicBezTo>
                  <a:cubicBezTo>
                    <a:pt x="23" y="90"/>
                    <a:pt x="20" y="93"/>
                    <a:pt x="19" y="94"/>
                  </a:cubicBezTo>
                  <a:cubicBezTo>
                    <a:pt x="19" y="94"/>
                    <a:pt x="15" y="99"/>
                    <a:pt x="13" y="99"/>
                  </a:cubicBezTo>
                  <a:cubicBezTo>
                    <a:pt x="13" y="99"/>
                    <a:pt x="10" y="98"/>
                    <a:pt x="8" y="98"/>
                  </a:cubicBezTo>
                  <a:cubicBezTo>
                    <a:pt x="8" y="98"/>
                    <a:pt x="8" y="98"/>
                    <a:pt x="6" y="96"/>
                  </a:cubicBezTo>
                  <a:cubicBezTo>
                    <a:pt x="6" y="96"/>
                    <a:pt x="0" y="92"/>
                    <a:pt x="4" y="88"/>
                  </a:cubicBezTo>
                  <a:cubicBezTo>
                    <a:pt x="4" y="88"/>
                    <a:pt x="8" y="84"/>
                    <a:pt x="10" y="79"/>
                  </a:cubicBezTo>
                  <a:cubicBezTo>
                    <a:pt x="10" y="79"/>
                    <a:pt x="11" y="73"/>
                    <a:pt x="16" y="74"/>
                  </a:cubicBezTo>
                  <a:cubicBezTo>
                    <a:pt x="16" y="74"/>
                    <a:pt x="21" y="75"/>
                    <a:pt x="22" y="77"/>
                  </a:cubicBezTo>
                  <a:cubicBezTo>
                    <a:pt x="22" y="77"/>
                    <a:pt x="23" y="78"/>
                    <a:pt x="25" y="76"/>
                  </a:cubicBezTo>
                  <a:cubicBezTo>
                    <a:pt x="25" y="76"/>
                    <a:pt x="40" y="74"/>
                    <a:pt x="47" y="70"/>
                  </a:cubicBezTo>
                  <a:cubicBezTo>
                    <a:pt x="47" y="70"/>
                    <a:pt x="48" y="70"/>
                    <a:pt x="48" y="66"/>
                  </a:cubicBezTo>
                  <a:cubicBezTo>
                    <a:pt x="48" y="66"/>
                    <a:pt x="45" y="51"/>
                    <a:pt x="40" y="44"/>
                  </a:cubicBezTo>
                  <a:cubicBezTo>
                    <a:pt x="40" y="44"/>
                    <a:pt x="35" y="35"/>
                    <a:pt x="31" y="33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4306" y="2062"/>
              <a:ext cx="168" cy="188"/>
            </a:xfrm>
            <a:custGeom>
              <a:avLst/>
              <a:gdLst>
                <a:gd name="T0" fmla="*/ 26 w 88"/>
                <a:gd name="T1" fmla="*/ 10 h 97"/>
                <a:gd name="T2" fmla="*/ 39 w 88"/>
                <a:gd name="T3" fmla="*/ 7 h 97"/>
                <a:gd name="T4" fmla="*/ 47 w 88"/>
                <a:gd name="T5" fmla="*/ 3 h 97"/>
                <a:gd name="T6" fmla="*/ 53 w 88"/>
                <a:gd name="T7" fmla="*/ 2 h 97"/>
                <a:gd name="T8" fmla="*/ 69 w 88"/>
                <a:gd name="T9" fmla="*/ 9 h 97"/>
                <a:gd name="T10" fmla="*/ 64 w 88"/>
                <a:gd name="T11" fmla="*/ 16 h 97"/>
                <a:gd name="T12" fmla="*/ 61 w 88"/>
                <a:gd name="T13" fmla="*/ 26 h 97"/>
                <a:gd name="T14" fmla="*/ 69 w 88"/>
                <a:gd name="T15" fmla="*/ 33 h 97"/>
                <a:gd name="T16" fmla="*/ 82 w 88"/>
                <a:gd name="T17" fmla="*/ 36 h 97"/>
                <a:gd name="T18" fmla="*/ 84 w 88"/>
                <a:gd name="T19" fmla="*/ 45 h 97"/>
                <a:gd name="T20" fmla="*/ 79 w 88"/>
                <a:gd name="T21" fmla="*/ 48 h 97"/>
                <a:gd name="T22" fmla="*/ 75 w 88"/>
                <a:gd name="T23" fmla="*/ 48 h 97"/>
                <a:gd name="T24" fmla="*/ 69 w 88"/>
                <a:gd name="T25" fmla="*/ 55 h 97"/>
                <a:gd name="T26" fmla="*/ 69 w 88"/>
                <a:gd name="T27" fmla="*/ 70 h 97"/>
                <a:gd name="T28" fmla="*/ 58 w 88"/>
                <a:gd name="T29" fmla="*/ 89 h 97"/>
                <a:gd name="T30" fmla="*/ 53 w 88"/>
                <a:gd name="T31" fmla="*/ 92 h 97"/>
                <a:gd name="T32" fmla="*/ 48 w 88"/>
                <a:gd name="T33" fmla="*/ 96 h 97"/>
                <a:gd name="T34" fmla="*/ 45 w 88"/>
                <a:gd name="T35" fmla="*/ 97 h 97"/>
                <a:gd name="T36" fmla="*/ 24 w 88"/>
                <a:gd name="T37" fmla="*/ 97 h 97"/>
                <a:gd name="T38" fmla="*/ 20 w 88"/>
                <a:gd name="T39" fmla="*/ 97 h 97"/>
                <a:gd name="T40" fmla="*/ 18 w 88"/>
                <a:gd name="T41" fmla="*/ 95 h 97"/>
                <a:gd name="T42" fmla="*/ 17 w 88"/>
                <a:gd name="T43" fmla="*/ 95 h 97"/>
                <a:gd name="T44" fmla="*/ 14 w 88"/>
                <a:gd name="T45" fmla="*/ 94 h 97"/>
                <a:gd name="T46" fmla="*/ 4 w 88"/>
                <a:gd name="T47" fmla="*/ 89 h 97"/>
                <a:gd name="T48" fmla="*/ 6 w 88"/>
                <a:gd name="T49" fmla="*/ 88 h 97"/>
                <a:gd name="T50" fmla="*/ 14 w 88"/>
                <a:gd name="T51" fmla="*/ 89 h 97"/>
                <a:gd name="T52" fmla="*/ 15 w 88"/>
                <a:gd name="T53" fmla="*/ 86 h 97"/>
                <a:gd name="T54" fmla="*/ 40 w 88"/>
                <a:gd name="T55" fmla="*/ 81 h 97"/>
                <a:gd name="T56" fmla="*/ 55 w 88"/>
                <a:gd name="T57" fmla="*/ 54 h 97"/>
                <a:gd name="T58" fmla="*/ 38 w 88"/>
                <a:gd name="T59" fmla="*/ 53 h 97"/>
                <a:gd name="T60" fmla="*/ 25 w 88"/>
                <a:gd name="T61" fmla="*/ 57 h 97"/>
                <a:gd name="T62" fmla="*/ 15 w 88"/>
                <a:gd name="T63" fmla="*/ 44 h 97"/>
                <a:gd name="T64" fmla="*/ 16 w 88"/>
                <a:gd name="T65" fmla="*/ 42 h 97"/>
                <a:gd name="T66" fmla="*/ 23 w 88"/>
                <a:gd name="T67" fmla="*/ 43 h 97"/>
                <a:gd name="T68" fmla="*/ 30 w 88"/>
                <a:gd name="T69" fmla="*/ 42 h 97"/>
                <a:gd name="T70" fmla="*/ 42 w 88"/>
                <a:gd name="T71" fmla="*/ 40 h 97"/>
                <a:gd name="T72" fmla="*/ 51 w 88"/>
                <a:gd name="T73" fmla="*/ 38 h 97"/>
                <a:gd name="T74" fmla="*/ 49 w 88"/>
                <a:gd name="T75" fmla="*/ 35 h 97"/>
                <a:gd name="T76" fmla="*/ 42 w 88"/>
                <a:gd name="T77" fmla="*/ 21 h 97"/>
                <a:gd name="T78" fmla="*/ 45 w 88"/>
                <a:gd name="T79" fmla="*/ 12 h 97"/>
                <a:gd name="T80" fmla="*/ 31 w 88"/>
                <a:gd name="T81" fmla="*/ 15 h 97"/>
                <a:gd name="T82" fmla="*/ 25 w 88"/>
                <a:gd name="T83" fmla="*/ 12 h 97"/>
                <a:gd name="T84" fmla="*/ 26 w 88"/>
                <a:gd name="T8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7">
                  <a:moveTo>
                    <a:pt x="26" y="10"/>
                  </a:moveTo>
                  <a:cubicBezTo>
                    <a:pt x="26" y="10"/>
                    <a:pt x="31" y="11"/>
                    <a:pt x="39" y="7"/>
                  </a:cubicBezTo>
                  <a:cubicBezTo>
                    <a:pt x="39" y="7"/>
                    <a:pt x="46" y="6"/>
                    <a:pt x="47" y="3"/>
                  </a:cubicBezTo>
                  <a:cubicBezTo>
                    <a:pt x="47" y="3"/>
                    <a:pt x="48" y="0"/>
                    <a:pt x="53" y="2"/>
                  </a:cubicBezTo>
                  <a:cubicBezTo>
                    <a:pt x="53" y="2"/>
                    <a:pt x="67" y="1"/>
                    <a:pt x="69" y="9"/>
                  </a:cubicBezTo>
                  <a:cubicBezTo>
                    <a:pt x="69" y="9"/>
                    <a:pt x="70" y="13"/>
                    <a:pt x="64" y="16"/>
                  </a:cubicBezTo>
                  <a:cubicBezTo>
                    <a:pt x="64" y="16"/>
                    <a:pt x="60" y="20"/>
                    <a:pt x="61" y="26"/>
                  </a:cubicBezTo>
                  <a:cubicBezTo>
                    <a:pt x="61" y="26"/>
                    <a:pt x="65" y="35"/>
                    <a:pt x="69" y="33"/>
                  </a:cubicBezTo>
                  <a:cubicBezTo>
                    <a:pt x="69" y="33"/>
                    <a:pt x="81" y="33"/>
                    <a:pt x="82" y="36"/>
                  </a:cubicBezTo>
                  <a:cubicBezTo>
                    <a:pt x="82" y="36"/>
                    <a:pt x="88" y="42"/>
                    <a:pt x="84" y="45"/>
                  </a:cubicBezTo>
                  <a:cubicBezTo>
                    <a:pt x="84" y="45"/>
                    <a:pt x="81" y="46"/>
                    <a:pt x="79" y="48"/>
                  </a:cubicBezTo>
                  <a:cubicBezTo>
                    <a:pt x="79" y="48"/>
                    <a:pt x="78" y="49"/>
                    <a:pt x="75" y="48"/>
                  </a:cubicBezTo>
                  <a:cubicBezTo>
                    <a:pt x="75" y="48"/>
                    <a:pt x="68" y="48"/>
                    <a:pt x="69" y="55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5" y="83"/>
                    <a:pt x="58" y="89"/>
                  </a:cubicBezTo>
                  <a:cubicBezTo>
                    <a:pt x="58" y="89"/>
                    <a:pt x="54" y="92"/>
                    <a:pt x="53" y="92"/>
                  </a:cubicBezTo>
                  <a:cubicBezTo>
                    <a:pt x="53" y="92"/>
                    <a:pt x="51" y="93"/>
                    <a:pt x="48" y="96"/>
                  </a:cubicBezTo>
                  <a:cubicBezTo>
                    <a:pt x="48" y="96"/>
                    <a:pt x="47" y="97"/>
                    <a:pt x="45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2" y="96"/>
                    <a:pt x="20" y="97"/>
                  </a:cubicBezTo>
                  <a:cubicBezTo>
                    <a:pt x="20" y="97"/>
                    <a:pt x="18" y="96"/>
                    <a:pt x="18" y="95"/>
                  </a:cubicBezTo>
                  <a:cubicBezTo>
                    <a:pt x="18" y="95"/>
                    <a:pt x="19" y="94"/>
                    <a:pt x="17" y="95"/>
                  </a:cubicBezTo>
                  <a:cubicBezTo>
                    <a:pt x="17" y="95"/>
                    <a:pt x="16" y="93"/>
                    <a:pt x="14" y="94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0" y="87"/>
                    <a:pt x="6" y="88"/>
                  </a:cubicBezTo>
                  <a:cubicBezTo>
                    <a:pt x="6" y="88"/>
                    <a:pt x="19" y="93"/>
                    <a:pt x="14" y="89"/>
                  </a:cubicBezTo>
                  <a:cubicBezTo>
                    <a:pt x="14" y="89"/>
                    <a:pt x="11" y="86"/>
                    <a:pt x="15" y="86"/>
                  </a:cubicBezTo>
                  <a:cubicBezTo>
                    <a:pt x="15" y="86"/>
                    <a:pt x="30" y="87"/>
                    <a:pt x="40" y="81"/>
                  </a:cubicBezTo>
                  <a:cubicBezTo>
                    <a:pt x="40" y="81"/>
                    <a:pt x="61" y="73"/>
                    <a:pt x="55" y="54"/>
                  </a:cubicBezTo>
                  <a:cubicBezTo>
                    <a:pt x="55" y="54"/>
                    <a:pt x="48" y="50"/>
                    <a:pt x="38" y="53"/>
                  </a:cubicBezTo>
                  <a:cubicBezTo>
                    <a:pt x="38" y="53"/>
                    <a:pt x="29" y="59"/>
                    <a:pt x="25" y="57"/>
                  </a:cubicBezTo>
                  <a:cubicBezTo>
                    <a:pt x="25" y="57"/>
                    <a:pt x="17" y="51"/>
                    <a:pt x="15" y="44"/>
                  </a:cubicBezTo>
                  <a:cubicBezTo>
                    <a:pt x="15" y="44"/>
                    <a:pt x="12" y="40"/>
                    <a:pt x="16" y="42"/>
                  </a:cubicBezTo>
                  <a:cubicBezTo>
                    <a:pt x="16" y="42"/>
                    <a:pt x="17" y="44"/>
                    <a:pt x="23" y="43"/>
                  </a:cubicBezTo>
                  <a:cubicBezTo>
                    <a:pt x="23" y="43"/>
                    <a:pt x="28" y="44"/>
                    <a:pt x="30" y="42"/>
                  </a:cubicBezTo>
                  <a:cubicBezTo>
                    <a:pt x="30" y="42"/>
                    <a:pt x="35" y="41"/>
                    <a:pt x="42" y="40"/>
                  </a:cubicBezTo>
                  <a:cubicBezTo>
                    <a:pt x="42" y="40"/>
                    <a:pt x="49" y="39"/>
                    <a:pt x="51" y="38"/>
                  </a:cubicBezTo>
                  <a:cubicBezTo>
                    <a:pt x="51" y="38"/>
                    <a:pt x="53" y="35"/>
                    <a:pt x="49" y="35"/>
                  </a:cubicBezTo>
                  <a:cubicBezTo>
                    <a:pt x="49" y="35"/>
                    <a:pt x="39" y="37"/>
                    <a:pt x="42" y="21"/>
                  </a:cubicBezTo>
                  <a:cubicBezTo>
                    <a:pt x="42" y="21"/>
                    <a:pt x="50" y="9"/>
                    <a:pt x="45" y="12"/>
                  </a:cubicBezTo>
                  <a:cubicBezTo>
                    <a:pt x="45" y="12"/>
                    <a:pt x="37" y="17"/>
                    <a:pt x="31" y="15"/>
                  </a:cubicBezTo>
                  <a:cubicBezTo>
                    <a:pt x="31" y="15"/>
                    <a:pt x="27" y="15"/>
                    <a:pt x="25" y="12"/>
                  </a:cubicBezTo>
                  <a:cubicBezTo>
                    <a:pt x="25" y="12"/>
                    <a:pt x="22" y="7"/>
                    <a:pt x="26" y="1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3"/>
            <p:cNvSpPr/>
            <p:nvPr/>
          </p:nvSpPr>
          <p:spPr>
            <a:xfrm>
              <a:off x="4023" y="1962"/>
              <a:ext cx="151" cy="247"/>
            </a:xfrm>
            <a:custGeom>
              <a:avLst/>
              <a:gdLst>
                <a:gd name="T0" fmla="*/ 37 w 79"/>
                <a:gd name="T1" fmla="*/ 7 h 128"/>
                <a:gd name="T2" fmla="*/ 39 w 79"/>
                <a:gd name="T3" fmla="*/ 5 h 128"/>
                <a:gd name="T4" fmla="*/ 49 w 79"/>
                <a:gd name="T5" fmla="*/ 8 h 128"/>
                <a:gd name="T6" fmla="*/ 58 w 79"/>
                <a:gd name="T7" fmla="*/ 12 h 128"/>
                <a:gd name="T8" fmla="*/ 60 w 79"/>
                <a:gd name="T9" fmla="*/ 19 h 128"/>
                <a:gd name="T10" fmla="*/ 61 w 79"/>
                <a:gd name="T11" fmla="*/ 26 h 128"/>
                <a:gd name="T12" fmla="*/ 69 w 79"/>
                <a:gd name="T13" fmla="*/ 33 h 128"/>
                <a:gd name="T14" fmla="*/ 70 w 79"/>
                <a:gd name="T15" fmla="*/ 33 h 128"/>
                <a:gd name="T16" fmla="*/ 74 w 79"/>
                <a:gd name="T17" fmla="*/ 38 h 128"/>
                <a:gd name="T18" fmla="*/ 75 w 79"/>
                <a:gd name="T19" fmla="*/ 41 h 128"/>
                <a:gd name="T20" fmla="*/ 77 w 79"/>
                <a:gd name="T21" fmla="*/ 47 h 128"/>
                <a:gd name="T22" fmla="*/ 70 w 79"/>
                <a:gd name="T23" fmla="*/ 58 h 128"/>
                <a:gd name="T24" fmla="*/ 66 w 79"/>
                <a:gd name="T25" fmla="*/ 61 h 128"/>
                <a:gd name="T26" fmla="*/ 62 w 79"/>
                <a:gd name="T27" fmla="*/ 69 h 128"/>
                <a:gd name="T28" fmla="*/ 56 w 79"/>
                <a:gd name="T29" fmla="*/ 77 h 128"/>
                <a:gd name="T30" fmla="*/ 48 w 79"/>
                <a:gd name="T31" fmla="*/ 94 h 128"/>
                <a:gd name="T32" fmla="*/ 44 w 79"/>
                <a:gd name="T33" fmla="*/ 103 h 128"/>
                <a:gd name="T34" fmla="*/ 38 w 79"/>
                <a:gd name="T35" fmla="*/ 107 h 128"/>
                <a:gd name="T36" fmla="*/ 36 w 79"/>
                <a:gd name="T37" fmla="*/ 111 h 128"/>
                <a:gd name="T38" fmla="*/ 33 w 79"/>
                <a:gd name="T39" fmla="*/ 115 h 128"/>
                <a:gd name="T40" fmla="*/ 25 w 79"/>
                <a:gd name="T41" fmla="*/ 119 h 128"/>
                <a:gd name="T42" fmla="*/ 18 w 79"/>
                <a:gd name="T43" fmla="*/ 122 h 128"/>
                <a:gd name="T44" fmla="*/ 13 w 79"/>
                <a:gd name="T45" fmla="*/ 123 h 128"/>
                <a:gd name="T46" fmla="*/ 11 w 79"/>
                <a:gd name="T47" fmla="*/ 125 h 128"/>
                <a:gd name="T48" fmla="*/ 3 w 79"/>
                <a:gd name="T49" fmla="*/ 127 h 128"/>
                <a:gd name="T50" fmla="*/ 9 w 79"/>
                <a:gd name="T51" fmla="*/ 111 h 128"/>
                <a:gd name="T52" fmla="*/ 14 w 79"/>
                <a:gd name="T53" fmla="*/ 103 h 128"/>
                <a:gd name="T54" fmla="*/ 18 w 79"/>
                <a:gd name="T55" fmla="*/ 99 h 128"/>
                <a:gd name="T56" fmla="*/ 20 w 79"/>
                <a:gd name="T57" fmla="*/ 99 h 128"/>
                <a:gd name="T58" fmla="*/ 25 w 79"/>
                <a:gd name="T59" fmla="*/ 93 h 128"/>
                <a:gd name="T60" fmla="*/ 23 w 79"/>
                <a:gd name="T61" fmla="*/ 90 h 128"/>
                <a:gd name="T62" fmla="*/ 23 w 79"/>
                <a:gd name="T63" fmla="*/ 85 h 128"/>
                <a:gd name="T64" fmla="*/ 22 w 79"/>
                <a:gd name="T65" fmla="*/ 83 h 128"/>
                <a:gd name="T66" fmla="*/ 18 w 79"/>
                <a:gd name="T67" fmla="*/ 81 h 128"/>
                <a:gd name="T68" fmla="*/ 15 w 79"/>
                <a:gd name="T69" fmla="*/ 80 h 128"/>
                <a:gd name="T70" fmla="*/ 9 w 79"/>
                <a:gd name="T71" fmla="*/ 69 h 128"/>
                <a:gd name="T72" fmla="*/ 27 w 79"/>
                <a:gd name="T73" fmla="*/ 67 h 128"/>
                <a:gd name="T74" fmla="*/ 36 w 79"/>
                <a:gd name="T75" fmla="*/ 55 h 128"/>
                <a:gd name="T76" fmla="*/ 35 w 79"/>
                <a:gd name="T77" fmla="*/ 52 h 128"/>
                <a:gd name="T78" fmla="*/ 36 w 79"/>
                <a:gd name="T79" fmla="*/ 49 h 128"/>
                <a:gd name="T80" fmla="*/ 36 w 79"/>
                <a:gd name="T81" fmla="*/ 45 h 128"/>
                <a:gd name="T82" fmla="*/ 37 w 79"/>
                <a:gd name="T83" fmla="*/ 42 h 128"/>
                <a:gd name="T84" fmla="*/ 37 w 79"/>
                <a:gd name="T85" fmla="*/ 39 h 128"/>
                <a:gd name="T86" fmla="*/ 38 w 79"/>
                <a:gd name="T87" fmla="*/ 36 h 128"/>
                <a:gd name="T88" fmla="*/ 38 w 79"/>
                <a:gd name="T89" fmla="*/ 33 h 128"/>
                <a:gd name="T90" fmla="*/ 39 w 79"/>
                <a:gd name="T91" fmla="*/ 32 h 128"/>
                <a:gd name="T92" fmla="*/ 40 w 79"/>
                <a:gd name="T93" fmla="*/ 29 h 128"/>
                <a:gd name="T94" fmla="*/ 39 w 79"/>
                <a:gd name="T95" fmla="*/ 25 h 128"/>
                <a:gd name="T96" fmla="*/ 37 w 79"/>
                <a:gd name="T97" fmla="*/ 22 h 128"/>
                <a:gd name="T98" fmla="*/ 37 w 79"/>
                <a:gd name="T99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28">
                  <a:moveTo>
                    <a:pt x="37" y="7"/>
                  </a:moveTo>
                  <a:cubicBezTo>
                    <a:pt x="37" y="7"/>
                    <a:pt x="33" y="0"/>
                    <a:pt x="39" y="5"/>
                  </a:cubicBezTo>
                  <a:cubicBezTo>
                    <a:pt x="39" y="5"/>
                    <a:pt x="46" y="5"/>
                    <a:pt x="49" y="8"/>
                  </a:cubicBezTo>
                  <a:cubicBezTo>
                    <a:pt x="49" y="8"/>
                    <a:pt x="55" y="11"/>
                    <a:pt x="58" y="12"/>
                  </a:cubicBezTo>
                  <a:cubicBezTo>
                    <a:pt x="58" y="12"/>
                    <a:pt x="60" y="12"/>
                    <a:pt x="60" y="19"/>
                  </a:cubicBezTo>
                  <a:cubicBezTo>
                    <a:pt x="60" y="19"/>
                    <a:pt x="59" y="26"/>
                    <a:pt x="61" y="26"/>
                  </a:cubicBezTo>
                  <a:cubicBezTo>
                    <a:pt x="61" y="26"/>
                    <a:pt x="67" y="31"/>
                    <a:pt x="69" y="33"/>
                  </a:cubicBezTo>
                  <a:cubicBezTo>
                    <a:pt x="69" y="33"/>
                    <a:pt x="69" y="34"/>
                    <a:pt x="70" y="33"/>
                  </a:cubicBezTo>
                  <a:cubicBezTo>
                    <a:pt x="70" y="33"/>
                    <a:pt x="74" y="33"/>
                    <a:pt x="74" y="38"/>
                  </a:cubicBezTo>
                  <a:cubicBezTo>
                    <a:pt x="74" y="38"/>
                    <a:pt x="73" y="41"/>
                    <a:pt x="75" y="41"/>
                  </a:cubicBezTo>
                  <a:cubicBezTo>
                    <a:pt x="75" y="41"/>
                    <a:pt x="79" y="42"/>
                    <a:pt x="77" y="47"/>
                  </a:cubicBezTo>
                  <a:cubicBezTo>
                    <a:pt x="77" y="47"/>
                    <a:pt x="77" y="56"/>
                    <a:pt x="70" y="58"/>
                  </a:cubicBezTo>
                  <a:cubicBezTo>
                    <a:pt x="70" y="58"/>
                    <a:pt x="67" y="58"/>
                    <a:pt x="66" y="61"/>
                  </a:cubicBezTo>
                  <a:cubicBezTo>
                    <a:pt x="66" y="61"/>
                    <a:pt x="62" y="66"/>
                    <a:pt x="62" y="69"/>
                  </a:cubicBezTo>
                  <a:cubicBezTo>
                    <a:pt x="62" y="69"/>
                    <a:pt x="60" y="73"/>
                    <a:pt x="56" y="77"/>
                  </a:cubicBezTo>
                  <a:cubicBezTo>
                    <a:pt x="56" y="77"/>
                    <a:pt x="47" y="82"/>
                    <a:pt x="48" y="94"/>
                  </a:cubicBezTo>
                  <a:cubicBezTo>
                    <a:pt x="48" y="94"/>
                    <a:pt x="51" y="100"/>
                    <a:pt x="44" y="103"/>
                  </a:cubicBezTo>
                  <a:cubicBezTo>
                    <a:pt x="44" y="103"/>
                    <a:pt x="42" y="103"/>
                    <a:pt x="38" y="107"/>
                  </a:cubicBezTo>
                  <a:cubicBezTo>
                    <a:pt x="38" y="107"/>
                    <a:pt x="36" y="110"/>
                    <a:pt x="36" y="111"/>
                  </a:cubicBezTo>
                  <a:cubicBezTo>
                    <a:pt x="36" y="111"/>
                    <a:pt x="33" y="114"/>
                    <a:pt x="33" y="115"/>
                  </a:cubicBezTo>
                  <a:cubicBezTo>
                    <a:pt x="33" y="115"/>
                    <a:pt x="31" y="118"/>
                    <a:pt x="25" y="119"/>
                  </a:cubicBezTo>
                  <a:cubicBezTo>
                    <a:pt x="25" y="119"/>
                    <a:pt x="20" y="119"/>
                    <a:pt x="18" y="122"/>
                  </a:cubicBezTo>
                  <a:cubicBezTo>
                    <a:pt x="18" y="122"/>
                    <a:pt x="15" y="124"/>
                    <a:pt x="13" y="123"/>
                  </a:cubicBezTo>
                  <a:cubicBezTo>
                    <a:pt x="13" y="123"/>
                    <a:pt x="12" y="123"/>
                    <a:pt x="11" y="125"/>
                  </a:cubicBezTo>
                  <a:cubicBezTo>
                    <a:pt x="11" y="125"/>
                    <a:pt x="8" y="128"/>
                    <a:pt x="3" y="127"/>
                  </a:cubicBezTo>
                  <a:cubicBezTo>
                    <a:pt x="3" y="127"/>
                    <a:pt x="7" y="116"/>
                    <a:pt x="9" y="111"/>
                  </a:cubicBezTo>
                  <a:cubicBezTo>
                    <a:pt x="9" y="111"/>
                    <a:pt x="11" y="105"/>
                    <a:pt x="14" y="103"/>
                  </a:cubicBezTo>
                  <a:cubicBezTo>
                    <a:pt x="14" y="103"/>
                    <a:pt x="15" y="98"/>
                    <a:pt x="18" y="99"/>
                  </a:cubicBezTo>
                  <a:cubicBezTo>
                    <a:pt x="18" y="99"/>
                    <a:pt x="19" y="101"/>
                    <a:pt x="20" y="99"/>
                  </a:cubicBezTo>
                  <a:cubicBezTo>
                    <a:pt x="20" y="99"/>
                    <a:pt x="24" y="93"/>
                    <a:pt x="25" y="93"/>
                  </a:cubicBezTo>
                  <a:cubicBezTo>
                    <a:pt x="25" y="93"/>
                    <a:pt x="24" y="90"/>
                    <a:pt x="23" y="90"/>
                  </a:cubicBezTo>
                  <a:cubicBezTo>
                    <a:pt x="23" y="90"/>
                    <a:pt x="22" y="87"/>
                    <a:pt x="23" y="85"/>
                  </a:cubicBezTo>
                  <a:cubicBezTo>
                    <a:pt x="23" y="85"/>
                    <a:pt x="24" y="84"/>
                    <a:pt x="22" y="83"/>
                  </a:cubicBezTo>
                  <a:cubicBezTo>
                    <a:pt x="22" y="83"/>
                    <a:pt x="19" y="79"/>
                    <a:pt x="18" y="81"/>
                  </a:cubicBezTo>
                  <a:cubicBezTo>
                    <a:pt x="18" y="81"/>
                    <a:pt x="17" y="81"/>
                    <a:pt x="15" y="80"/>
                  </a:cubicBezTo>
                  <a:cubicBezTo>
                    <a:pt x="15" y="80"/>
                    <a:pt x="0" y="69"/>
                    <a:pt x="9" y="69"/>
                  </a:cubicBezTo>
                  <a:cubicBezTo>
                    <a:pt x="9" y="69"/>
                    <a:pt x="18" y="72"/>
                    <a:pt x="27" y="67"/>
                  </a:cubicBezTo>
                  <a:cubicBezTo>
                    <a:pt x="27" y="67"/>
                    <a:pt x="29" y="66"/>
                    <a:pt x="36" y="55"/>
                  </a:cubicBezTo>
                  <a:cubicBezTo>
                    <a:pt x="36" y="55"/>
                    <a:pt x="37" y="53"/>
                    <a:pt x="35" y="52"/>
                  </a:cubicBezTo>
                  <a:cubicBezTo>
                    <a:pt x="35" y="52"/>
                    <a:pt x="35" y="50"/>
                    <a:pt x="36" y="49"/>
                  </a:cubicBezTo>
                  <a:cubicBezTo>
                    <a:pt x="36" y="49"/>
                    <a:pt x="36" y="48"/>
                    <a:pt x="36" y="45"/>
                  </a:cubicBezTo>
                  <a:cubicBezTo>
                    <a:pt x="36" y="45"/>
                    <a:pt x="36" y="43"/>
                    <a:pt x="37" y="42"/>
                  </a:cubicBezTo>
                  <a:cubicBezTo>
                    <a:pt x="37" y="42"/>
                    <a:pt x="38" y="40"/>
                    <a:pt x="37" y="39"/>
                  </a:cubicBezTo>
                  <a:cubicBezTo>
                    <a:pt x="37" y="39"/>
                    <a:pt x="37" y="37"/>
                    <a:pt x="38" y="36"/>
                  </a:cubicBezTo>
                  <a:cubicBezTo>
                    <a:pt x="38" y="36"/>
                    <a:pt x="38" y="35"/>
                    <a:pt x="38" y="33"/>
                  </a:cubicBezTo>
                  <a:cubicBezTo>
                    <a:pt x="38" y="33"/>
                    <a:pt x="37" y="32"/>
                    <a:pt x="39" y="32"/>
                  </a:cubicBezTo>
                  <a:cubicBezTo>
                    <a:pt x="39" y="32"/>
                    <a:pt x="41" y="33"/>
                    <a:pt x="40" y="29"/>
                  </a:cubicBezTo>
                  <a:cubicBezTo>
                    <a:pt x="40" y="29"/>
                    <a:pt x="39" y="27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lnTo>
                    <a:pt x="37" y="7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4"/>
            <p:cNvSpPr/>
            <p:nvPr/>
          </p:nvSpPr>
          <p:spPr>
            <a:xfrm>
              <a:off x="4157" y="2138"/>
              <a:ext cx="63" cy="70"/>
            </a:xfrm>
            <a:custGeom>
              <a:avLst/>
              <a:gdLst>
                <a:gd name="T0" fmla="*/ 3 w 33"/>
                <a:gd name="T1" fmla="*/ 8 h 36"/>
                <a:gd name="T2" fmla="*/ 7 w 33"/>
                <a:gd name="T3" fmla="*/ 3 h 36"/>
                <a:gd name="T4" fmla="*/ 13 w 33"/>
                <a:gd name="T5" fmla="*/ 4 h 36"/>
                <a:gd name="T6" fmla="*/ 23 w 33"/>
                <a:gd name="T7" fmla="*/ 12 h 36"/>
                <a:gd name="T8" fmla="*/ 30 w 33"/>
                <a:gd name="T9" fmla="*/ 18 h 36"/>
                <a:gd name="T10" fmla="*/ 31 w 33"/>
                <a:gd name="T11" fmla="*/ 25 h 36"/>
                <a:gd name="T12" fmla="*/ 30 w 33"/>
                <a:gd name="T13" fmla="*/ 28 h 36"/>
                <a:gd name="T14" fmla="*/ 28 w 33"/>
                <a:gd name="T15" fmla="*/ 31 h 36"/>
                <a:gd name="T16" fmla="*/ 19 w 33"/>
                <a:gd name="T17" fmla="*/ 34 h 36"/>
                <a:gd name="T18" fmla="*/ 12 w 33"/>
                <a:gd name="T19" fmla="*/ 33 h 36"/>
                <a:gd name="T20" fmla="*/ 8 w 33"/>
                <a:gd name="T21" fmla="*/ 30 h 36"/>
                <a:gd name="T22" fmla="*/ 5 w 33"/>
                <a:gd name="T23" fmla="*/ 29 h 36"/>
                <a:gd name="T24" fmla="*/ 2 w 33"/>
                <a:gd name="T25" fmla="*/ 25 h 36"/>
                <a:gd name="T26" fmla="*/ 2 w 33"/>
                <a:gd name="T27" fmla="*/ 19 h 36"/>
                <a:gd name="T28" fmla="*/ 3 w 33"/>
                <a:gd name="T2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6">
                  <a:moveTo>
                    <a:pt x="3" y="8"/>
                  </a:moveTo>
                  <a:cubicBezTo>
                    <a:pt x="3" y="8"/>
                    <a:pt x="4" y="0"/>
                    <a:pt x="7" y="3"/>
                  </a:cubicBezTo>
                  <a:cubicBezTo>
                    <a:pt x="7" y="3"/>
                    <a:pt x="10" y="4"/>
                    <a:pt x="13" y="4"/>
                  </a:cubicBezTo>
                  <a:cubicBezTo>
                    <a:pt x="13" y="4"/>
                    <a:pt x="19" y="7"/>
                    <a:pt x="23" y="12"/>
                  </a:cubicBezTo>
                  <a:cubicBezTo>
                    <a:pt x="23" y="12"/>
                    <a:pt x="28" y="17"/>
                    <a:pt x="30" y="18"/>
                  </a:cubicBezTo>
                  <a:cubicBezTo>
                    <a:pt x="30" y="18"/>
                    <a:pt x="33" y="20"/>
                    <a:pt x="31" y="25"/>
                  </a:cubicBezTo>
                  <a:cubicBezTo>
                    <a:pt x="31" y="25"/>
                    <a:pt x="29" y="27"/>
                    <a:pt x="30" y="28"/>
                  </a:cubicBezTo>
                  <a:cubicBezTo>
                    <a:pt x="30" y="28"/>
                    <a:pt x="29" y="30"/>
                    <a:pt x="28" y="31"/>
                  </a:cubicBezTo>
                  <a:cubicBezTo>
                    <a:pt x="28" y="31"/>
                    <a:pt x="24" y="36"/>
                    <a:pt x="19" y="34"/>
                  </a:cubicBezTo>
                  <a:cubicBezTo>
                    <a:pt x="19" y="34"/>
                    <a:pt x="15" y="34"/>
                    <a:pt x="12" y="33"/>
                  </a:cubicBezTo>
                  <a:cubicBezTo>
                    <a:pt x="12" y="33"/>
                    <a:pt x="9" y="32"/>
                    <a:pt x="8" y="30"/>
                  </a:cubicBezTo>
                  <a:cubicBezTo>
                    <a:pt x="8" y="30"/>
                    <a:pt x="6" y="29"/>
                    <a:pt x="5" y="29"/>
                  </a:cubicBezTo>
                  <a:cubicBezTo>
                    <a:pt x="5" y="29"/>
                    <a:pt x="4" y="29"/>
                    <a:pt x="2" y="25"/>
                  </a:cubicBezTo>
                  <a:cubicBezTo>
                    <a:pt x="2" y="25"/>
                    <a:pt x="0" y="23"/>
                    <a:pt x="2" y="19"/>
                  </a:cubicBezTo>
                  <a:cubicBezTo>
                    <a:pt x="2" y="19"/>
                    <a:pt x="4" y="14"/>
                    <a:pt x="3" y="8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5"/>
            <p:cNvSpPr/>
            <p:nvPr/>
          </p:nvSpPr>
          <p:spPr>
            <a:xfrm>
              <a:off x="3720" y="2064"/>
              <a:ext cx="36" cy="142"/>
            </a:xfrm>
            <a:custGeom>
              <a:avLst/>
              <a:gdLst>
                <a:gd name="T0" fmla="*/ 0 w 19"/>
                <a:gd name="T1" fmla="*/ 48 h 73"/>
                <a:gd name="T2" fmla="*/ 1 w 19"/>
                <a:gd name="T3" fmla="*/ 27 h 73"/>
                <a:gd name="T4" fmla="*/ 1 w 19"/>
                <a:gd name="T5" fmla="*/ 24 h 73"/>
                <a:gd name="T6" fmla="*/ 1 w 19"/>
                <a:gd name="T7" fmla="*/ 12 h 73"/>
                <a:gd name="T8" fmla="*/ 3 w 19"/>
                <a:gd name="T9" fmla="*/ 10 h 73"/>
                <a:gd name="T10" fmla="*/ 3 w 19"/>
                <a:gd name="T11" fmla="*/ 7 h 73"/>
                <a:gd name="T12" fmla="*/ 3 w 19"/>
                <a:gd name="T13" fmla="*/ 5 h 73"/>
                <a:gd name="T14" fmla="*/ 7 w 19"/>
                <a:gd name="T15" fmla="*/ 3 h 73"/>
                <a:gd name="T16" fmla="*/ 6 w 19"/>
                <a:gd name="T17" fmla="*/ 8 h 73"/>
                <a:gd name="T18" fmla="*/ 9 w 19"/>
                <a:gd name="T19" fmla="*/ 26 h 73"/>
                <a:gd name="T20" fmla="*/ 11 w 19"/>
                <a:gd name="T21" fmla="*/ 30 h 73"/>
                <a:gd name="T22" fmla="*/ 14 w 19"/>
                <a:gd name="T23" fmla="*/ 37 h 73"/>
                <a:gd name="T24" fmla="*/ 14 w 19"/>
                <a:gd name="T25" fmla="*/ 42 h 73"/>
                <a:gd name="T26" fmla="*/ 15 w 19"/>
                <a:gd name="T27" fmla="*/ 43 h 73"/>
                <a:gd name="T28" fmla="*/ 17 w 19"/>
                <a:gd name="T29" fmla="*/ 45 h 73"/>
                <a:gd name="T30" fmla="*/ 16 w 19"/>
                <a:gd name="T31" fmla="*/ 54 h 73"/>
                <a:gd name="T32" fmla="*/ 17 w 19"/>
                <a:gd name="T33" fmla="*/ 57 h 73"/>
                <a:gd name="T34" fmla="*/ 18 w 19"/>
                <a:gd name="T35" fmla="*/ 59 h 73"/>
                <a:gd name="T36" fmla="*/ 18 w 19"/>
                <a:gd name="T37" fmla="*/ 61 h 73"/>
                <a:gd name="T38" fmla="*/ 18 w 19"/>
                <a:gd name="T39" fmla="*/ 70 h 73"/>
                <a:gd name="T40" fmla="*/ 13 w 19"/>
                <a:gd name="T41" fmla="*/ 71 h 73"/>
                <a:gd name="T42" fmla="*/ 0 w 19"/>
                <a:gd name="T43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73">
                  <a:moveTo>
                    <a:pt x="0" y="48"/>
                  </a:moveTo>
                  <a:cubicBezTo>
                    <a:pt x="0" y="48"/>
                    <a:pt x="0" y="28"/>
                    <a:pt x="1" y="27"/>
                  </a:cubicBezTo>
                  <a:cubicBezTo>
                    <a:pt x="1" y="27"/>
                    <a:pt x="1" y="26"/>
                    <a:pt x="1" y="2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1"/>
                    <a:pt x="3" y="10"/>
                  </a:cubicBezTo>
                  <a:cubicBezTo>
                    <a:pt x="3" y="10"/>
                    <a:pt x="2" y="7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5"/>
                    <a:pt x="4" y="0"/>
                    <a:pt x="7" y="3"/>
                  </a:cubicBezTo>
                  <a:cubicBezTo>
                    <a:pt x="7" y="3"/>
                    <a:pt x="8" y="5"/>
                    <a:pt x="6" y="8"/>
                  </a:cubicBezTo>
                  <a:cubicBezTo>
                    <a:pt x="6" y="8"/>
                    <a:pt x="3" y="11"/>
                    <a:pt x="9" y="26"/>
                  </a:cubicBezTo>
                  <a:cubicBezTo>
                    <a:pt x="9" y="26"/>
                    <a:pt x="9" y="28"/>
                    <a:pt x="11" y="30"/>
                  </a:cubicBezTo>
                  <a:cubicBezTo>
                    <a:pt x="11" y="30"/>
                    <a:pt x="14" y="32"/>
                    <a:pt x="14" y="37"/>
                  </a:cubicBezTo>
                  <a:cubicBezTo>
                    <a:pt x="14" y="37"/>
                    <a:pt x="14" y="40"/>
                    <a:pt x="14" y="42"/>
                  </a:cubicBezTo>
                  <a:cubicBezTo>
                    <a:pt x="14" y="42"/>
                    <a:pt x="12" y="44"/>
                    <a:pt x="15" y="43"/>
                  </a:cubicBezTo>
                  <a:cubicBezTo>
                    <a:pt x="15" y="43"/>
                    <a:pt x="17" y="43"/>
                    <a:pt x="17" y="45"/>
                  </a:cubicBezTo>
                  <a:cubicBezTo>
                    <a:pt x="17" y="45"/>
                    <a:pt x="16" y="52"/>
                    <a:pt x="16" y="54"/>
                  </a:cubicBezTo>
                  <a:cubicBezTo>
                    <a:pt x="16" y="54"/>
                    <a:pt x="18" y="56"/>
                    <a:pt x="17" y="57"/>
                  </a:cubicBezTo>
                  <a:cubicBezTo>
                    <a:pt x="17" y="57"/>
                    <a:pt x="17" y="58"/>
                    <a:pt x="18" y="59"/>
                  </a:cubicBezTo>
                  <a:cubicBezTo>
                    <a:pt x="18" y="59"/>
                    <a:pt x="18" y="59"/>
                    <a:pt x="18" y="61"/>
                  </a:cubicBezTo>
                  <a:cubicBezTo>
                    <a:pt x="18" y="61"/>
                    <a:pt x="19" y="69"/>
                    <a:pt x="18" y="70"/>
                  </a:cubicBezTo>
                  <a:cubicBezTo>
                    <a:pt x="18" y="70"/>
                    <a:pt x="16" y="73"/>
                    <a:pt x="13" y="71"/>
                  </a:cubicBezTo>
                  <a:cubicBezTo>
                    <a:pt x="13" y="71"/>
                    <a:pt x="3" y="62"/>
                    <a:pt x="0" y="48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"/>
            <p:cNvSpPr/>
            <p:nvPr/>
          </p:nvSpPr>
          <p:spPr>
            <a:xfrm>
              <a:off x="3746" y="1985"/>
              <a:ext cx="35" cy="60"/>
            </a:xfrm>
            <a:custGeom>
              <a:avLst/>
              <a:gdLst>
                <a:gd name="T0" fmla="*/ 7 w 18"/>
                <a:gd name="T1" fmla="*/ 5 h 31"/>
                <a:gd name="T2" fmla="*/ 8 w 18"/>
                <a:gd name="T3" fmla="*/ 2 h 31"/>
                <a:gd name="T4" fmla="*/ 11 w 18"/>
                <a:gd name="T5" fmla="*/ 3 h 31"/>
                <a:gd name="T6" fmla="*/ 18 w 18"/>
                <a:gd name="T7" fmla="*/ 25 h 31"/>
                <a:gd name="T8" fmla="*/ 11 w 18"/>
                <a:gd name="T9" fmla="*/ 28 h 31"/>
                <a:gd name="T10" fmla="*/ 7 w 18"/>
                <a:gd name="T11" fmla="*/ 25 h 31"/>
                <a:gd name="T12" fmla="*/ 2 w 18"/>
                <a:gd name="T13" fmla="*/ 25 h 31"/>
                <a:gd name="T14" fmla="*/ 2 w 18"/>
                <a:gd name="T15" fmla="*/ 22 h 31"/>
                <a:gd name="T16" fmla="*/ 7 w 18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1">
                  <a:moveTo>
                    <a:pt x="7" y="5"/>
                  </a:moveTo>
                  <a:cubicBezTo>
                    <a:pt x="7" y="5"/>
                    <a:pt x="6" y="4"/>
                    <a:pt x="8" y="2"/>
                  </a:cubicBezTo>
                  <a:cubicBezTo>
                    <a:pt x="8" y="2"/>
                    <a:pt x="10" y="0"/>
                    <a:pt x="11" y="3"/>
                  </a:cubicBezTo>
                  <a:cubicBezTo>
                    <a:pt x="11" y="3"/>
                    <a:pt x="18" y="18"/>
                    <a:pt x="18" y="25"/>
                  </a:cubicBezTo>
                  <a:cubicBezTo>
                    <a:pt x="18" y="25"/>
                    <a:pt x="17" y="31"/>
                    <a:pt x="11" y="28"/>
                  </a:cubicBezTo>
                  <a:cubicBezTo>
                    <a:pt x="11" y="28"/>
                    <a:pt x="9" y="27"/>
                    <a:pt x="7" y="25"/>
                  </a:cubicBezTo>
                  <a:cubicBezTo>
                    <a:pt x="7" y="25"/>
                    <a:pt x="5" y="26"/>
                    <a:pt x="2" y="25"/>
                  </a:cubicBezTo>
                  <a:cubicBezTo>
                    <a:pt x="2" y="25"/>
                    <a:pt x="0" y="24"/>
                    <a:pt x="2" y="22"/>
                  </a:cubicBezTo>
                  <a:cubicBezTo>
                    <a:pt x="2" y="22"/>
                    <a:pt x="7" y="13"/>
                    <a:pt x="7" y="5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7"/>
            <p:cNvSpPr/>
            <p:nvPr/>
          </p:nvSpPr>
          <p:spPr>
            <a:xfrm>
              <a:off x="3769" y="1956"/>
              <a:ext cx="218" cy="246"/>
            </a:xfrm>
            <a:custGeom>
              <a:avLst/>
              <a:gdLst>
                <a:gd name="T0" fmla="*/ 98 w 114"/>
                <a:gd name="T1" fmla="*/ 50 h 127"/>
                <a:gd name="T2" fmla="*/ 110 w 114"/>
                <a:gd name="T3" fmla="*/ 70 h 127"/>
                <a:gd name="T4" fmla="*/ 98 w 114"/>
                <a:gd name="T5" fmla="*/ 83 h 127"/>
                <a:gd name="T6" fmla="*/ 82 w 114"/>
                <a:gd name="T7" fmla="*/ 103 h 127"/>
                <a:gd name="T8" fmla="*/ 83 w 114"/>
                <a:gd name="T9" fmla="*/ 119 h 127"/>
                <a:gd name="T10" fmla="*/ 79 w 114"/>
                <a:gd name="T11" fmla="*/ 85 h 127"/>
                <a:gd name="T12" fmla="*/ 97 w 114"/>
                <a:gd name="T13" fmla="*/ 64 h 127"/>
                <a:gd name="T14" fmla="*/ 88 w 114"/>
                <a:gd name="T15" fmla="*/ 51 h 127"/>
                <a:gd name="T16" fmla="*/ 79 w 114"/>
                <a:gd name="T17" fmla="*/ 45 h 127"/>
                <a:gd name="T18" fmla="*/ 38 w 114"/>
                <a:gd name="T19" fmla="*/ 47 h 127"/>
                <a:gd name="T20" fmla="*/ 53 w 114"/>
                <a:gd name="T21" fmla="*/ 40 h 127"/>
                <a:gd name="T22" fmla="*/ 54 w 114"/>
                <a:gd name="T23" fmla="*/ 3 h 127"/>
                <a:gd name="T24" fmla="*/ 61 w 114"/>
                <a:gd name="T25" fmla="*/ 3 h 127"/>
                <a:gd name="T26" fmla="*/ 67 w 114"/>
                <a:gd name="T27" fmla="*/ 27 h 127"/>
                <a:gd name="T28" fmla="*/ 69 w 114"/>
                <a:gd name="T29" fmla="*/ 43 h 127"/>
                <a:gd name="T30" fmla="*/ 79 w 114"/>
                <a:gd name="T31" fmla="*/ 49 h 127"/>
                <a:gd name="T32" fmla="*/ 71 w 114"/>
                <a:gd name="T33" fmla="*/ 53 h 127"/>
                <a:gd name="T34" fmla="*/ 76 w 114"/>
                <a:gd name="T35" fmla="*/ 64 h 127"/>
                <a:gd name="T36" fmla="*/ 72 w 114"/>
                <a:gd name="T37" fmla="*/ 73 h 127"/>
                <a:gd name="T38" fmla="*/ 62 w 114"/>
                <a:gd name="T39" fmla="*/ 95 h 127"/>
                <a:gd name="T40" fmla="*/ 77 w 114"/>
                <a:gd name="T41" fmla="*/ 88 h 127"/>
                <a:gd name="T42" fmla="*/ 79 w 114"/>
                <a:gd name="T43" fmla="*/ 120 h 127"/>
                <a:gd name="T44" fmla="*/ 65 w 114"/>
                <a:gd name="T45" fmla="*/ 120 h 127"/>
                <a:gd name="T46" fmla="*/ 54 w 114"/>
                <a:gd name="T47" fmla="*/ 119 h 127"/>
                <a:gd name="T48" fmla="*/ 33 w 114"/>
                <a:gd name="T49" fmla="*/ 115 h 127"/>
                <a:gd name="T50" fmla="*/ 38 w 114"/>
                <a:gd name="T51" fmla="*/ 109 h 127"/>
                <a:gd name="T52" fmla="*/ 49 w 114"/>
                <a:gd name="T53" fmla="*/ 98 h 127"/>
                <a:gd name="T54" fmla="*/ 50 w 114"/>
                <a:gd name="T55" fmla="*/ 84 h 127"/>
                <a:gd name="T56" fmla="*/ 43 w 114"/>
                <a:gd name="T57" fmla="*/ 67 h 127"/>
                <a:gd name="T58" fmla="*/ 51 w 114"/>
                <a:gd name="T59" fmla="*/ 61 h 127"/>
                <a:gd name="T60" fmla="*/ 53 w 114"/>
                <a:gd name="T61" fmla="*/ 50 h 127"/>
                <a:gd name="T62" fmla="*/ 35 w 114"/>
                <a:gd name="T63" fmla="*/ 59 h 127"/>
                <a:gd name="T64" fmla="*/ 33 w 114"/>
                <a:gd name="T65" fmla="*/ 51 h 127"/>
                <a:gd name="T66" fmla="*/ 0 w 114"/>
                <a:gd name="T67" fmla="*/ 78 h 127"/>
                <a:gd name="T68" fmla="*/ 0 w 114"/>
                <a:gd name="T69" fmla="*/ 76 h 127"/>
                <a:gd name="T70" fmla="*/ 13 w 114"/>
                <a:gd name="T71" fmla="*/ 63 h 127"/>
                <a:gd name="T72" fmla="*/ 33 w 114"/>
                <a:gd name="T73" fmla="*/ 51 h 127"/>
                <a:gd name="T74" fmla="*/ 30 w 114"/>
                <a:gd name="T75" fmla="*/ 63 h 127"/>
                <a:gd name="T76" fmla="*/ 18 w 114"/>
                <a:gd name="T77" fmla="*/ 69 h 127"/>
                <a:gd name="T78" fmla="*/ 12 w 114"/>
                <a:gd name="T79" fmla="*/ 86 h 127"/>
                <a:gd name="T80" fmla="*/ 26 w 114"/>
                <a:gd name="T81" fmla="*/ 106 h 127"/>
                <a:gd name="T82" fmla="*/ 33 w 114"/>
                <a:gd name="T83" fmla="*/ 115 h 127"/>
                <a:gd name="T84" fmla="*/ 13 w 114"/>
                <a:gd name="T85" fmla="*/ 98 h 127"/>
                <a:gd name="T86" fmla="*/ 3 w 114"/>
                <a:gd name="T87" fmla="*/ 8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4" h="127">
                  <a:moveTo>
                    <a:pt x="79" y="45"/>
                  </a:moveTo>
                  <a:cubicBezTo>
                    <a:pt x="86" y="47"/>
                    <a:pt x="95" y="49"/>
                    <a:pt x="98" y="50"/>
                  </a:cubicBezTo>
                  <a:cubicBezTo>
                    <a:pt x="98" y="50"/>
                    <a:pt x="106" y="52"/>
                    <a:pt x="112" y="63"/>
                  </a:cubicBezTo>
                  <a:cubicBezTo>
                    <a:pt x="112" y="63"/>
                    <a:pt x="114" y="64"/>
                    <a:pt x="110" y="70"/>
                  </a:cubicBezTo>
                  <a:cubicBezTo>
                    <a:pt x="110" y="70"/>
                    <a:pt x="106" y="75"/>
                    <a:pt x="101" y="77"/>
                  </a:cubicBezTo>
                  <a:cubicBezTo>
                    <a:pt x="101" y="77"/>
                    <a:pt x="99" y="78"/>
                    <a:pt x="98" y="83"/>
                  </a:cubicBezTo>
                  <a:cubicBezTo>
                    <a:pt x="98" y="83"/>
                    <a:pt x="91" y="93"/>
                    <a:pt x="87" y="95"/>
                  </a:cubicBezTo>
                  <a:cubicBezTo>
                    <a:pt x="87" y="95"/>
                    <a:pt x="81" y="97"/>
                    <a:pt x="82" y="103"/>
                  </a:cubicBezTo>
                  <a:cubicBezTo>
                    <a:pt x="82" y="103"/>
                    <a:pt x="88" y="109"/>
                    <a:pt x="86" y="117"/>
                  </a:cubicBezTo>
                  <a:cubicBezTo>
                    <a:pt x="86" y="117"/>
                    <a:pt x="86" y="119"/>
                    <a:pt x="83" y="119"/>
                  </a:cubicBezTo>
                  <a:cubicBezTo>
                    <a:pt x="83" y="119"/>
                    <a:pt x="82" y="119"/>
                    <a:pt x="79" y="120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3" y="81"/>
                    <a:pt x="89" y="76"/>
                    <a:pt x="89" y="76"/>
                  </a:cubicBezTo>
                  <a:cubicBezTo>
                    <a:pt x="90" y="73"/>
                    <a:pt x="97" y="64"/>
                    <a:pt x="97" y="64"/>
                  </a:cubicBezTo>
                  <a:cubicBezTo>
                    <a:pt x="98" y="63"/>
                    <a:pt x="97" y="59"/>
                    <a:pt x="97" y="59"/>
                  </a:cubicBezTo>
                  <a:cubicBezTo>
                    <a:pt x="97" y="57"/>
                    <a:pt x="88" y="51"/>
                    <a:pt x="88" y="51"/>
                  </a:cubicBezTo>
                  <a:cubicBezTo>
                    <a:pt x="87" y="50"/>
                    <a:pt x="83" y="50"/>
                    <a:pt x="79" y="49"/>
                  </a:cubicBezTo>
                  <a:lnTo>
                    <a:pt x="79" y="45"/>
                  </a:lnTo>
                  <a:close/>
                  <a:moveTo>
                    <a:pt x="33" y="51"/>
                  </a:moveTo>
                  <a:cubicBezTo>
                    <a:pt x="35" y="50"/>
                    <a:pt x="37" y="48"/>
                    <a:pt x="38" y="47"/>
                  </a:cubicBezTo>
                  <a:cubicBezTo>
                    <a:pt x="38" y="47"/>
                    <a:pt x="42" y="44"/>
                    <a:pt x="46" y="43"/>
                  </a:cubicBezTo>
                  <a:cubicBezTo>
                    <a:pt x="46" y="43"/>
                    <a:pt x="53" y="42"/>
                    <a:pt x="53" y="40"/>
                  </a:cubicBezTo>
                  <a:cubicBezTo>
                    <a:pt x="53" y="40"/>
                    <a:pt x="54" y="34"/>
                    <a:pt x="54" y="3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4" y="0"/>
                    <a:pt x="57" y="2"/>
                  </a:cubicBezTo>
                  <a:cubicBezTo>
                    <a:pt x="57" y="2"/>
                    <a:pt x="58" y="4"/>
                    <a:pt x="61" y="3"/>
                  </a:cubicBezTo>
                  <a:cubicBezTo>
                    <a:pt x="61" y="3"/>
                    <a:pt x="64" y="3"/>
                    <a:pt x="65" y="10"/>
                  </a:cubicBezTo>
                  <a:cubicBezTo>
                    <a:pt x="65" y="10"/>
                    <a:pt x="67" y="19"/>
                    <a:pt x="67" y="27"/>
                  </a:cubicBezTo>
                  <a:cubicBezTo>
                    <a:pt x="67" y="27"/>
                    <a:pt x="67" y="37"/>
                    <a:pt x="67" y="39"/>
                  </a:cubicBezTo>
                  <a:cubicBezTo>
                    <a:pt x="67" y="39"/>
                    <a:pt x="66" y="42"/>
                    <a:pt x="69" y="43"/>
                  </a:cubicBezTo>
                  <a:cubicBezTo>
                    <a:pt x="69" y="43"/>
                    <a:pt x="74" y="44"/>
                    <a:pt x="79" y="45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6" y="48"/>
                    <a:pt x="73" y="48"/>
                    <a:pt x="73" y="48"/>
                  </a:cubicBezTo>
                  <a:cubicBezTo>
                    <a:pt x="67" y="47"/>
                    <a:pt x="71" y="53"/>
                    <a:pt x="71" y="53"/>
                  </a:cubicBezTo>
                  <a:cubicBezTo>
                    <a:pt x="72" y="55"/>
                    <a:pt x="74" y="60"/>
                    <a:pt x="74" y="60"/>
                  </a:cubicBezTo>
                  <a:cubicBezTo>
                    <a:pt x="74" y="63"/>
                    <a:pt x="76" y="64"/>
                    <a:pt x="76" y="64"/>
                  </a:cubicBezTo>
                  <a:cubicBezTo>
                    <a:pt x="78" y="67"/>
                    <a:pt x="75" y="70"/>
                    <a:pt x="75" y="70"/>
                  </a:cubicBezTo>
                  <a:cubicBezTo>
                    <a:pt x="74" y="71"/>
                    <a:pt x="72" y="73"/>
                    <a:pt x="72" y="73"/>
                  </a:cubicBezTo>
                  <a:cubicBezTo>
                    <a:pt x="70" y="79"/>
                    <a:pt x="64" y="83"/>
                    <a:pt x="64" y="83"/>
                  </a:cubicBezTo>
                  <a:cubicBezTo>
                    <a:pt x="59" y="86"/>
                    <a:pt x="62" y="95"/>
                    <a:pt x="62" y="95"/>
                  </a:cubicBezTo>
                  <a:cubicBezTo>
                    <a:pt x="64" y="101"/>
                    <a:pt x="73" y="91"/>
                    <a:pt x="73" y="91"/>
                  </a:cubicBezTo>
                  <a:cubicBezTo>
                    <a:pt x="75" y="89"/>
                    <a:pt x="77" y="88"/>
                    <a:pt x="77" y="88"/>
                  </a:cubicBezTo>
                  <a:cubicBezTo>
                    <a:pt x="77" y="88"/>
                    <a:pt x="78" y="86"/>
                    <a:pt x="79" y="85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79" y="120"/>
                    <a:pt x="77" y="120"/>
                    <a:pt x="76" y="120"/>
                  </a:cubicBezTo>
                  <a:cubicBezTo>
                    <a:pt x="76" y="120"/>
                    <a:pt x="70" y="121"/>
                    <a:pt x="65" y="120"/>
                  </a:cubicBezTo>
                  <a:cubicBezTo>
                    <a:pt x="65" y="120"/>
                    <a:pt x="61" y="120"/>
                    <a:pt x="57" y="119"/>
                  </a:cubicBezTo>
                  <a:cubicBezTo>
                    <a:pt x="57" y="119"/>
                    <a:pt x="56" y="118"/>
                    <a:pt x="54" y="119"/>
                  </a:cubicBezTo>
                  <a:cubicBezTo>
                    <a:pt x="54" y="119"/>
                    <a:pt x="44" y="127"/>
                    <a:pt x="36" y="118"/>
                  </a:cubicBezTo>
                  <a:cubicBezTo>
                    <a:pt x="36" y="118"/>
                    <a:pt x="34" y="116"/>
                    <a:pt x="33" y="115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9"/>
                    <a:pt x="36" y="109"/>
                    <a:pt x="38" y="109"/>
                  </a:cubicBezTo>
                  <a:cubicBezTo>
                    <a:pt x="45" y="109"/>
                    <a:pt x="46" y="103"/>
                    <a:pt x="46" y="103"/>
                  </a:cubicBezTo>
                  <a:cubicBezTo>
                    <a:pt x="45" y="101"/>
                    <a:pt x="49" y="98"/>
                    <a:pt x="49" y="98"/>
                  </a:cubicBezTo>
                  <a:cubicBezTo>
                    <a:pt x="51" y="96"/>
                    <a:pt x="51" y="94"/>
                    <a:pt x="51" y="94"/>
                  </a:cubicBezTo>
                  <a:cubicBezTo>
                    <a:pt x="50" y="91"/>
                    <a:pt x="50" y="84"/>
                    <a:pt x="50" y="84"/>
                  </a:cubicBezTo>
                  <a:cubicBezTo>
                    <a:pt x="47" y="82"/>
                    <a:pt x="41" y="75"/>
                    <a:pt x="41" y="75"/>
                  </a:cubicBezTo>
                  <a:cubicBezTo>
                    <a:pt x="37" y="67"/>
                    <a:pt x="43" y="67"/>
                    <a:pt x="43" y="67"/>
                  </a:cubicBezTo>
                  <a:cubicBezTo>
                    <a:pt x="46" y="68"/>
                    <a:pt x="47" y="67"/>
                    <a:pt x="47" y="67"/>
                  </a:cubicBezTo>
                  <a:cubicBezTo>
                    <a:pt x="51" y="67"/>
                    <a:pt x="51" y="61"/>
                    <a:pt x="51" y="61"/>
                  </a:cubicBezTo>
                  <a:cubicBezTo>
                    <a:pt x="51" y="58"/>
                    <a:pt x="52" y="56"/>
                    <a:pt x="52" y="56"/>
                  </a:cubicBezTo>
                  <a:cubicBezTo>
                    <a:pt x="54" y="50"/>
                    <a:pt x="53" y="50"/>
                    <a:pt x="53" y="50"/>
                  </a:cubicBezTo>
                  <a:cubicBezTo>
                    <a:pt x="50" y="45"/>
                    <a:pt x="47" y="50"/>
                    <a:pt x="47" y="50"/>
                  </a:cubicBezTo>
                  <a:cubicBezTo>
                    <a:pt x="45" y="53"/>
                    <a:pt x="35" y="59"/>
                    <a:pt x="35" y="59"/>
                  </a:cubicBezTo>
                  <a:cubicBezTo>
                    <a:pt x="34" y="59"/>
                    <a:pt x="33" y="60"/>
                    <a:pt x="33" y="60"/>
                  </a:cubicBezTo>
                  <a:lnTo>
                    <a:pt x="33" y="51"/>
                  </a:lnTo>
                  <a:close/>
                  <a:moveTo>
                    <a:pt x="3" y="82"/>
                  </a:moveTo>
                  <a:cubicBezTo>
                    <a:pt x="3" y="82"/>
                    <a:pt x="0" y="81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0" y="76"/>
                    <a:pt x="0" y="74"/>
                    <a:pt x="5" y="69"/>
                  </a:cubicBezTo>
                  <a:cubicBezTo>
                    <a:pt x="5" y="69"/>
                    <a:pt x="9" y="65"/>
                    <a:pt x="13" y="63"/>
                  </a:cubicBezTo>
                  <a:cubicBezTo>
                    <a:pt x="13" y="63"/>
                    <a:pt x="22" y="57"/>
                    <a:pt x="28" y="55"/>
                  </a:cubicBezTo>
                  <a:cubicBezTo>
                    <a:pt x="28" y="55"/>
                    <a:pt x="30" y="53"/>
                    <a:pt x="33" y="51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62"/>
                    <a:pt x="30" y="63"/>
                    <a:pt x="30" y="63"/>
                  </a:cubicBezTo>
                  <a:cubicBezTo>
                    <a:pt x="26" y="62"/>
                    <a:pt x="22" y="65"/>
                    <a:pt x="22" y="65"/>
                  </a:cubicBezTo>
                  <a:cubicBezTo>
                    <a:pt x="17" y="67"/>
                    <a:pt x="18" y="69"/>
                    <a:pt x="18" y="69"/>
                  </a:cubicBezTo>
                  <a:cubicBezTo>
                    <a:pt x="17" y="72"/>
                    <a:pt x="14" y="78"/>
                    <a:pt x="14" y="78"/>
                  </a:cubicBezTo>
                  <a:cubicBezTo>
                    <a:pt x="13" y="79"/>
                    <a:pt x="12" y="84"/>
                    <a:pt x="12" y="86"/>
                  </a:cubicBezTo>
                  <a:cubicBezTo>
                    <a:pt x="12" y="86"/>
                    <a:pt x="14" y="92"/>
                    <a:pt x="14" y="92"/>
                  </a:cubicBezTo>
                  <a:cubicBezTo>
                    <a:pt x="16" y="97"/>
                    <a:pt x="26" y="106"/>
                    <a:pt x="26" y="106"/>
                  </a:cubicBezTo>
                  <a:cubicBezTo>
                    <a:pt x="28" y="107"/>
                    <a:pt x="30" y="108"/>
                    <a:pt x="33" y="108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1" y="113"/>
                    <a:pt x="29" y="111"/>
                    <a:pt x="27" y="111"/>
                  </a:cubicBezTo>
                  <a:cubicBezTo>
                    <a:pt x="27" y="111"/>
                    <a:pt x="17" y="102"/>
                    <a:pt x="13" y="98"/>
                  </a:cubicBezTo>
                  <a:cubicBezTo>
                    <a:pt x="13" y="98"/>
                    <a:pt x="7" y="92"/>
                    <a:pt x="7" y="87"/>
                  </a:cubicBezTo>
                  <a:cubicBezTo>
                    <a:pt x="7" y="87"/>
                    <a:pt x="6" y="82"/>
                    <a:pt x="3" y="82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Freeform 18"/>
            <p:cNvSpPr/>
            <p:nvPr/>
          </p:nvSpPr>
          <p:spPr>
            <a:xfrm>
              <a:off x="3397" y="1954"/>
              <a:ext cx="212" cy="261"/>
            </a:xfrm>
            <a:custGeom>
              <a:avLst/>
              <a:gdLst>
                <a:gd name="T0" fmla="*/ 92 w 111"/>
                <a:gd name="T1" fmla="*/ 4 h 135"/>
                <a:gd name="T2" fmla="*/ 108 w 111"/>
                <a:gd name="T3" fmla="*/ 13 h 135"/>
                <a:gd name="T4" fmla="*/ 106 w 111"/>
                <a:gd name="T5" fmla="*/ 20 h 135"/>
                <a:gd name="T6" fmla="*/ 98 w 111"/>
                <a:gd name="T7" fmla="*/ 25 h 135"/>
                <a:gd name="T8" fmla="*/ 93 w 111"/>
                <a:gd name="T9" fmla="*/ 28 h 135"/>
                <a:gd name="T10" fmla="*/ 68 w 111"/>
                <a:gd name="T11" fmla="*/ 65 h 135"/>
                <a:gd name="T12" fmla="*/ 48 w 111"/>
                <a:gd name="T13" fmla="*/ 97 h 135"/>
                <a:gd name="T14" fmla="*/ 27 w 111"/>
                <a:gd name="T15" fmla="*/ 124 h 135"/>
                <a:gd name="T16" fmla="*/ 23 w 111"/>
                <a:gd name="T17" fmla="*/ 128 h 135"/>
                <a:gd name="T18" fmla="*/ 20 w 111"/>
                <a:gd name="T19" fmla="*/ 132 h 135"/>
                <a:gd name="T20" fmla="*/ 13 w 111"/>
                <a:gd name="T21" fmla="*/ 135 h 135"/>
                <a:gd name="T22" fmla="*/ 8 w 111"/>
                <a:gd name="T23" fmla="*/ 134 h 135"/>
                <a:gd name="T24" fmla="*/ 3 w 111"/>
                <a:gd name="T25" fmla="*/ 134 h 135"/>
                <a:gd name="T26" fmla="*/ 4 w 111"/>
                <a:gd name="T27" fmla="*/ 132 h 135"/>
                <a:gd name="T28" fmla="*/ 6 w 111"/>
                <a:gd name="T29" fmla="*/ 130 h 135"/>
                <a:gd name="T30" fmla="*/ 8 w 111"/>
                <a:gd name="T31" fmla="*/ 129 h 135"/>
                <a:gd name="T32" fmla="*/ 9 w 111"/>
                <a:gd name="T33" fmla="*/ 128 h 135"/>
                <a:gd name="T34" fmla="*/ 11 w 111"/>
                <a:gd name="T35" fmla="*/ 125 h 135"/>
                <a:gd name="T36" fmla="*/ 13 w 111"/>
                <a:gd name="T37" fmla="*/ 123 h 135"/>
                <a:gd name="T38" fmla="*/ 31 w 111"/>
                <a:gd name="T39" fmla="*/ 102 h 135"/>
                <a:gd name="T40" fmla="*/ 48 w 111"/>
                <a:gd name="T41" fmla="*/ 77 h 135"/>
                <a:gd name="T42" fmla="*/ 58 w 111"/>
                <a:gd name="T43" fmla="*/ 61 h 135"/>
                <a:gd name="T44" fmla="*/ 78 w 111"/>
                <a:gd name="T45" fmla="*/ 28 h 135"/>
                <a:gd name="T46" fmla="*/ 58 w 111"/>
                <a:gd name="T47" fmla="*/ 17 h 135"/>
                <a:gd name="T48" fmla="*/ 61 w 111"/>
                <a:gd name="T49" fmla="*/ 16 h 135"/>
                <a:gd name="T50" fmla="*/ 81 w 111"/>
                <a:gd name="T51" fmla="*/ 13 h 135"/>
                <a:gd name="T52" fmla="*/ 92 w 111"/>
                <a:gd name="T53" fmla="*/ 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35">
                  <a:moveTo>
                    <a:pt x="92" y="4"/>
                  </a:moveTo>
                  <a:cubicBezTo>
                    <a:pt x="92" y="4"/>
                    <a:pt x="100" y="0"/>
                    <a:pt x="108" y="13"/>
                  </a:cubicBezTo>
                  <a:cubicBezTo>
                    <a:pt x="108" y="13"/>
                    <a:pt x="111" y="20"/>
                    <a:pt x="106" y="20"/>
                  </a:cubicBezTo>
                  <a:cubicBezTo>
                    <a:pt x="106" y="20"/>
                    <a:pt x="102" y="21"/>
                    <a:pt x="98" y="25"/>
                  </a:cubicBezTo>
                  <a:cubicBezTo>
                    <a:pt x="97" y="25"/>
                    <a:pt x="94" y="25"/>
                    <a:pt x="93" y="28"/>
                  </a:cubicBezTo>
                  <a:cubicBezTo>
                    <a:pt x="93" y="28"/>
                    <a:pt x="85" y="42"/>
                    <a:pt x="68" y="65"/>
                  </a:cubicBezTo>
                  <a:cubicBezTo>
                    <a:pt x="68" y="65"/>
                    <a:pt x="59" y="77"/>
                    <a:pt x="48" y="97"/>
                  </a:cubicBezTo>
                  <a:cubicBezTo>
                    <a:pt x="48" y="97"/>
                    <a:pt x="40" y="113"/>
                    <a:pt x="27" y="124"/>
                  </a:cubicBezTo>
                  <a:cubicBezTo>
                    <a:pt x="27" y="124"/>
                    <a:pt x="23" y="127"/>
                    <a:pt x="23" y="128"/>
                  </a:cubicBezTo>
                  <a:cubicBezTo>
                    <a:pt x="23" y="128"/>
                    <a:pt x="22" y="130"/>
                    <a:pt x="20" y="132"/>
                  </a:cubicBezTo>
                  <a:cubicBezTo>
                    <a:pt x="20" y="132"/>
                    <a:pt x="17" y="135"/>
                    <a:pt x="13" y="135"/>
                  </a:cubicBezTo>
                  <a:cubicBezTo>
                    <a:pt x="13" y="135"/>
                    <a:pt x="10" y="134"/>
                    <a:pt x="8" y="134"/>
                  </a:cubicBezTo>
                  <a:cubicBezTo>
                    <a:pt x="8" y="134"/>
                    <a:pt x="5" y="134"/>
                    <a:pt x="3" y="134"/>
                  </a:cubicBezTo>
                  <a:cubicBezTo>
                    <a:pt x="3" y="134"/>
                    <a:pt x="0" y="135"/>
                    <a:pt x="4" y="132"/>
                  </a:cubicBezTo>
                  <a:cubicBezTo>
                    <a:pt x="4" y="132"/>
                    <a:pt x="4" y="131"/>
                    <a:pt x="6" y="130"/>
                  </a:cubicBezTo>
                  <a:cubicBezTo>
                    <a:pt x="6" y="130"/>
                    <a:pt x="7" y="130"/>
                    <a:pt x="8" y="129"/>
                  </a:cubicBezTo>
                  <a:cubicBezTo>
                    <a:pt x="8" y="129"/>
                    <a:pt x="7" y="128"/>
                    <a:pt x="9" y="128"/>
                  </a:cubicBezTo>
                  <a:cubicBezTo>
                    <a:pt x="9" y="128"/>
                    <a:pt x="11" y="129"/>
                    <a:pt x="11" y="125"/>
                  </a:cubicBezTo>
                  <a:cubicBezTo>
                    <a:pt x="11" y="125"/>
                    <a:pt x="11" y="124"/>
                    <a:pt x="13" y="123"/>
                  </a:cubicBezTo>
                  <a:cubicBezTo>
                    <a:pt x="13" y="123"/>
                    <a:pt x="19" y="118"/>
                    <a:pt x="31" y="102"/>
                  </a:cubicBezTo>
                  <a:cubicBezTo>
                    <a:pt x="31" y="102"/>
                    <a:pt x="42" y="89"/>
                    <a:pt x="48" y="77"/>
                  </a:cubicBezTo>
                  <a:cubicBezTo>
                    <a:pt x="48" y="77"/>
                    <a:pt x="53" y="69"/>
                    <a:pt x="58" y="61"/>
                  </a:cubicBezTo>
                  <a:cubicBezTo>
                    <a:pt x="58" y="61"/>
                    <a:pt x="75" y="34"/>
                    <a:pt x="78" y="28"/>
                  </a:cubicBezTo>
                  <a:cubicBezTo>
                    <a:pt x="78" y="28"/>
                    <a:pt x="59" y="25"/>
                    <a:pt x="58" y="17"/>
                  </a:cubicBezTo>
                  <a:cubicBezTo>
                    <a:pt x="58" y="17"/>
                    <a:pt x="58" y="14"/>
                    <a:pt x="61" y="16"/>
                  </a:cubicBezTo>
                  <a:cubicBezTo>
                    <a:pt x="61" y="16"/>
                    <a:pt x="70" y="20"/>
                    <a:pt x="81" y="13"/>
                  </a:cubicBezTo>
                  <a:cubicBezTo>
                    <a:pt x="81" y="13"/>
                    <a:pt x="87" y="11"/>
                    <a:pt x="92" y="4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9"/>
            <p:cNvSpPr/>
            <p:nvPr/>
          </p:nvSpPr>
          <p:spPr>
            <a:xfrm>
              <a:off x="3508" y="2093"/>
              <a:ext cx="158" cy="118"/>
            </a:xfrm>
            <a:custGeom>
              <a:avLst/>
              <a:gdLst>
                <a:gd name="T0" fmla="*/ 11 w 83"/>
                <a:gd name="T1" fmla="*/ 29 h 61"/>
                <a:gd name="T2" fmla="*/ 4 w 83"/>
                <a:gd name="T3" fmla="*/ 21 h 61"/>
                <a:gd name="T4" fmla="*/ 20 w 83"/>
                <a:gd name="T5" fmla="*/ 27 h 61"/>
                <a:gd name="T6" fmla="*/ 23 w 83"/>
                <a:gd name="T7" fmla="*/ 33 h 61"/>
                <a:gd name="T8" fmla="*/ 33 w 83"/>
                <a:gd name="T9" fmla="*/ 46 h 61"/>
                <a:gd name="T10" fmla="*/ 34 w 83"/>
                <a:gd name="T11" fmla="*/ 44 h 61"/>
                <a:gd name="T12" fmla="*/ 34 w 83"/>
                <a:gd name="T13" fmla="*/ 39 h 61"/>
                <a:gd name="T14" fmla="*/ 38 w 83"/>
                <a:gd name="T15" fmla="*/ 36 h 61"/>
                <a:gd name="T16" fmla="*/ 40 w 83"/>
                <a:gd name="T17" fmla="*/ 35 h 61"/>
                <a:gd name="T18" fmla="*/ 47 w 83"/>
                <a:gd name="T19" fmla="*/ 26 h 61"/>
                <a:gd name="T20" fmla="*/ 47 w 83"/>
                <a:gd name="T21" fmla="*/ 19 h 61"/>
                <a:gd name="T22" fmla="*/ 37 w 83"/>
                <a:gd name="T23" fmla="*/ 13 h 61"/>
                <a:gd name="T24" fmla="*/ 35 w 83"/>
                <a:gd name="T25" fmla="*/ 11 h 61"/>
                <a:gd name="T26" fmla="*/ 42 w 83"/>
                <a:gd name="T27" fmla="*/ 10 h 61"/>
                <a:gd name="T28" fmla="*/ 55 w 83"/>
                <a:gd name="T29" fmla="*/ 4 h 61"/>
                <a:gd name="T30" fmla="*/ 59 w 83"/>
                <a:gd name="T31" fmla="*/ 1 h 61"/>
                <a:gd name="T32" fmla="*/ 68 w 83"/>
                <a:gd name="T33" fmla="*/ 3 h 61"/>
                <a:gd name="T34" fmla="*/ 81 w 83"/>
                <a:gd name="T35" fmla="*/ 15 h 61"/>
                <a:gd name="T36" fmla="*/ 82 w 83"/>
                <a:gd name="T37" fmla="*/ 18 h 61"/>
                <a:gd name="T38" fmla="*/ 78 w 83"/>
                <a:gd name="T39" fmla="*/ 23 h 61"/>
                <a:gd name="T40" fmla="*/ 66 w 83"/>
                <a:gd name="T41" fmla="*/ 34 h 61"/>
                <a:gd name="T42" fmla="*/ 64 w 83"/>
                <a:gd name="T43" fmla="*/ 46 h 61"/>
                <a:gd name="T44" fmla="*/ 62 w 83"/>
                <a:gd name="T45" fmla="*/ 53 h 61"/>
                <a:gd name="T46" fmla="*/ 55 w 83"/>
                <a:gd name="T47" fmla="*/ 55 h 61"/>
                <a:gd name="T48" fmla="*/ 46 w 83"/>
                <a:gd name="T49" fmla="*/ 59 h 61"/>
                <a:gd name="T50" fmla="*/ 43 w 83"/>
                <a:gd name="T51" fmla="*/ 59 h 61"/>
                <a:gd name="T52" fmla="*/ 40 w 83"/>
                <a:gd name="T53" fmla="*/ 58 h 61"/>
                <a:gd name="T54" fmla="*/ 38 w 83"/>
                <a:gd name="T55" fmla="*/ 55 h 61"/>
                <a:gd name="T56" fmla="*/ 33 w 83"/>
                <a:gd name="T57" fmla="*/ 51 h 61"/>
                <a:gd name="T58" fmla="*/ 29 w 83"/>
                <a:gd name="T59" fmla="*/ 49 h 61"/>
                <a:gd name="T60" fmla="*/ 20 w 83"/>
                <a:gd name="T61" fmla="*/ 35 h 61"/>
                <a:gd name="T62" fmla="*/ 11 w 83"/>
                <a:gd name="T63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1">
                  <a:moveTo>
                    <a:pt x="11" y="29"/>
                  </a:moveTo>
                  <a:cubicBezTo>
                    <a:pt x="11" y="29"/>
                    <a:pt x="0" y="23"/>
                    <a:pt x="4" y="21"/>
                  </a:cubicBezTo>
                  <a:cubicBezTo>
                    <a:pt x="4" y="21"/>
                    <a:pt x="12" y="18"/>
                    <a:pt x="20" y="27"/>
                  </a:cubicBezTo>
                  <a:cubicBezTo>
                    <a:pt x="20" y="27"/>
                    <a:pt x="21" y="30"/>
                    <a:pt x="23" y="33"/>
                  </a:cubicBezTo>
                  <a:cubicBezTo>
                    <a:pt x="23" y="33"/>
                    <a:pt x="24" y="36"/>
                    <a:pt x="33" y="46"/>
                  </a:cubicBezTo>
                  <a:cubicBezTo>
                    <a:pt x="33" y="46"/>
                    <a:pt x="34" y="47"/>
                    <a:pt x="34" y="4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6" y="35"/>
                    <a:pt x="38" y="36"/>
                  </a:cubicBezTo>
                  <a:cubicBezTo>
                    <a:pt x="38" y="36"/>
                    <a:pt x="39" y="37"/>
                    <a:pt x="40" y="35"/>
                  </a:cubicBezTo>
                  <a:cubicBezTo>
                    <a:pt x="40" y="35"/>
                    <a:pt x="45" y="31"/>
                    <a:pt x="47" y="26"/>
                  </a:cubicBezTo>
                  <a:cubicBezTo>
                    <a:pt x="47" y="26"/>
                    <a:pt x="50" y="21"/>
                    <a:pt x="47" y="19"/>
                  </a:cubicBezTo>
                  <a:cubicBezTo>
                    <a:pt x="47" y="19"/>
                    <a:pt x="40" y="15"/>
                    <a:pt x="37" y="13"/>
                  </a:cubicBezTo>
                  <a:cubicBezTo>
                    <a:pt x="37" y="13"/>
                    <a:pt x="33" y="12"/>
                    <a:pt x="35" y="11"/>
                  </a:cubicBezTo>
                  <a:cubicBezTo>
                    <a:pt x="35" y="11"/>
                    <a:pt x="37" y="10"/>
                    <a:pt x="42" y="10"/>
                  </a:cubicBezTo>
                  <a:cubicBezTo>
                    <a:pt x="42" y="10"/>
                    <a:pt x="53" y="8"/>
                    <a:pt x="55" y="4"/>
                  </a:cubicBezTo>
                  <a:cubicBezTo>
                    <a:pt x="55" y="4"/>
                    <a:pt x="56" y="0"/>
                    <a:pt x="59" y="1"/>
                  </a:cubicBezTo>
                  <a:cubicBezTo>
                    <a:pt x="59" y="1"/>
                    <a:pt x="65" y="4"/>
                    <a:pt x="68" y="3"/>
                  </a:cubicBezTo>
                  <a:cubicBezTo>
                    <a:pt x="68" y="3"/>
                    <a:pt x="79" y="3"/>
                    <a:pt x="81" y="15"/>
                  </a:cubicBezTo>
                  <a:cubicBezTo>
                    <a:pt x="81" y="15"/>
                    <a:pt x="81" y="17"/>
                    <a:pt x="82" y="18"/>
                  </a:cubicBezTo>
                  <a:cubicBezTo>
                    <a:pt x="82" y="18"/>
                    <a:pt x="83" y="22"/>
                    <a:pt x="78" y="23"/>
                  </a:cubicBezTo>
                  <a:cubicBezTo>
                    <a:pt x="78" y="23"/>
                    <a:pt x="68" y="30"/>
                    <a:pt x="66" y="34"/>
                  </a:cubicBezTo>
                  <a:cubicBezTo>
                    <a:pt x="66" y="34"/>
                    <a:pt x="62" y="42"/>
                    <a:pt x="64" y="46"/>
                  </a:cubicBezTo>
                  <a:cubicBezTo>
                    <a:pt x="64" y="46"/>
                    <a:pt x="66" y="51"/>
                    <a:pt x="62" y="53"/>
                  </a:cubicBezTo>
                  <a:cubicBezTo>
                    <a:pt x="62" y="53"/>
                    <a:pt x="59" y="55"/>
                    <a:pt x="55" y="55"/>
                  </a:cubicBezTo>
                  <a:cubicBezTo>
                    <a:pt x="55" y="55"/>
                    <a:pt x="50" y="54"/>
                    <a:pt x="46" y="59"/>
                  </a:cubicBezTo>
                  <a:cubicBezTo>
                    <a:pt x="46" y="59"/>
                    <a:pt x="46" y="61"/>
                    <a:pt x="43" y="59"/>
                  </a:cubicBezTo>
                  <a:cubicBezTo>
                    <a:pt x="43" y="59"/>
                    <a:pt x="43" y="58"/>
                    <a:pt x="40" y="58"/>
                  </a:cubicBezTo>
                  <a:cubicBezTo>
                    <a:pt x="40" y="58"/>
                    <a:pt x="38" y="58"/>
                    <a:pt x="38" y="55"/>
                  </a:cubicBezTo>
                  <a:cubicBezTo>
                    <a:pt x="38" y="55"/>
                    <a:pt x="37" y="52"/>
                    <a:pt x="33" y="51"/>
                  </a:cubicBezTo>
                  <a:cubicBezTo>
                    <a:pt x="33" y="51"/>
                    <a:pt x="31" y="52"/>
                    <a:pt x="29" y="49"/>
                  </a:cubicBezTo>
                  <a:cubicBezTo>
                    <a:pt x="29" y="49"/>
                    <a:pt x="23" y="39"/>
                    <a:pt x="20" y="35"/>
                  </a:cubicBezTo>
                  <a:cubicBezTo>
                    <a:pt x="20" y="35"/>
                    <a:pt x="16" y="30"/>
                    <a:pt x="11" y="29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20"/>
            <p:cNvSpPr/>
            <p:nvPr/>
          </p:nvSpPr>
          <p:spPr>
            <a:xfrm>
              <a:off x="4556" y="2116"/>
              <a:ext cx="19" cy="97"/>
            </a:xfrm>
            <a:custGeom>
              <a:avLst/>
              <a:gdLst>
                <a:gd name="T0" fmla="*/ 10 w 10"/>
                <a:gd name="T1" fmla="*/ 50 h 50"/>
                <a:gd name="T2" fmla="*/ 6 w 10"/>
                <a:gd name="T3" fmla="*/ 50 h 50"/>
                <a:gd name="T4" fmla="*/ 0 w 10"/>
                <a:gd name="T5" fmla="*/ 25 h 50"/>
                <a:gd name="T6" fmla="*/ 6 w 10"/>
                <a:gd name="T7" fmla="*/ 0 h 50"/>
                <a:gd name="T8" fmla="*/ 10 w 10"/>
                <a:gd name="T9" fmla="*/ 0 h 50"/>
                <a:gd name="T10" fmla="*/ 4 w 10"/>
                <a:gd name="T11" fmla="*/ 25 h 50"/>
                <a:gd name="T12" fmla="*/ 10 w 1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0">
                  <a:moveTo>
                    <a:pt x="10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0" y="35"/>
                    <a:pt x="0" y="25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8"/>
                    <a:pt x="4" y="16"/>
                    <a:pt x="4" y="25"/>
                  </a:cubicBezTo>
                  <a:cubicBezTo>
                    <a:pt x="4" y="35"/>
                    <a:pt x="6" y="43"/>
                    <a:pt x="10" y="5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21"/>
            <p:cNvSpPr/>
            <p:nvPr/>
          </p:nvSpPr>
          <p:spPr>
            <a:xfrm>
              <a:off x="4594" y="2116"/>
              <a:ext cx="95" cy="99"/>
            </a:xfrm>
            <a:custGeom>
              <a:avLst/>
              <a:gdLst>
                <a:gd name="T0" fmla="*/ 15 w 50"/>
                <a:gd name="T1" fmla="*/ 0 h 51"/>
                <a:gd name="T2" fmla="*/ 19 w 50"/>
                <a:gd name="T3" fmla="*/ 3 h 51"/>
                <a:gd name="T4" fmla="*/ 16 w 50"/>
                <a:gd name="T5" fmla="*/ 5 h 51"/>
                <a:gd name="T6" fmla="*/ 14 w 50"/>
                <a:gd name="T7" fmla="*/ 26 h 51"/>
                <a:gd name="T8" fmla="*/ 14 w 50"/>
                <a:gd name="T9" fmla="*/ 30 h 51"/>
                <a:gd name="T10" fmla="*/ 11 w 50"/>
                <a:gd name="T11" fmla="*/ 26 h 51"/>
                <a:gd name="T12" fmla="*/ 8 w 50"/>
                <a:gd name="T13" fmla="*/ 16 h 51"/>
                <a:gd name="T14" fmla="*/ 0 w 50"/>
                <a:gd name="T15" fmla="*/ 18 h 51"/>
                <a:gd name="T16" fmla="*/ 25 w 50"/>
                <a:gd name="T17" fmla="*/ 35 h 51"/>
                <a:gd name="T18" fmla="*/ 24 w 50"/>
                <a:gd name="T19" fmla="*/ 29 h 51"/>
                <a:gd name="T20" fmla="*/ 29 w 50"/>
                <a:gd name="T21" fmla="*/ 29 h 51"/>
                <a:gd name="T22" fmla="*/ 28 w 50"/>
                <a:gd name="T23" fmla="*/ 34 h 51"/>
                <a:gd name="T24" fmla="*/ 46 w 50"/>
                <a:gd name="T25" fmla="*/ 35 h 51"/>
                <a:gd name="T26" fmla="*/ 50 w 50"/>
                <a:gd name="T27" fmla="*/ 38 h 51"/>
                <a:gd name="T28" fmla="*/ 46 w 50"/>
                <a:gd name="T29" fmla="*/ 38 h 51"/>
                <a:gd name="T30" fmla="*/ 28 w 50"/>
                <a:gd name="T31" fmla="*/ 46 h 51"/>
                <a:gd name="T32" fmla="*/ 28 w 50"/>
                <a:gd name="T33" fmla="*/ 51 h 51"/>
                <a:gd name="T34" fmla="*/ 25 w 50"/>
                <a:gd name="T35" fmla="*/ 46 h 51"/>
                <a:gd name="T36" fmla="*/ 6 w 50"/>
                <a:gd name="T37" fmla="*/ 38 h 51"/>
                <a:gd name="T38" fmla="*/ 2 w 50"/>
                <a:gd name="T39" fmla="*/ 35 h 51"/>
                <a:gd name="T40" fmla="*/ 27 w 50"/>
                <a:gd name="T41" fmla="*/ 13 h 51"/>
                <a:gd name="T42" fmla="*/ 27 w 50"/>
                <a:gd name="T43" fmla="*/ 0 h 51"/>
                <a:gd name="T44" fmla="*/ 32 w 50"/>
                <a:gd name="T45" fmla="*/ 1 h 51"/>
                <a:gd name="T46" fmla="*/ 31 w 50"/>
                <a:gd name="T47" fmla="*/ 6 h 51"/>
                <a:gd name="T48" fmla="*/ 44 w 50"/>
                <a:gd name="T49" fmla="*/ 3 h 51"/>
                <a:gd name="T50" fmla="*/ 47 w 50"/>
                <a:gd name="T51" fmla="*/ 7 h 51"/>
                <a:gd name="T52" fmla="*/ 41 w 50"/>
                <a:gd name="T53" fmla="*/ 9 h 51"/>
                <a:gd name="T54" fmla="*/ 31 w 50"/>
                <a:gd name="T55" fmla="*/ 22 h 51"/>
                <a:gd name="T56" fmla="*/ 46 w 50"/>
                <a:gd name="T57" fmla="*/ 22 h 51"/>
                <a:gd name="T58" fmla="*/ 50 w 50"/>
                <a:gd name="T59" fmla="*/ 20 h 51"/>
                <a:gd name="T60" fmla="*/ 49 w 50"/>
                <a:gd name="T61" fmla="*/ 24 h 51"/>
                <a:gd name="T62" fmla="*/ 32 w 50"/>
                <a:gd name="T63" fmla="*/ 29 h 51"/>
                <a:gd name="T64" fmla="*/ 27 w 50"/>
                <a:gd name="T65" fmla="*/ 16 h 51"/>
                <a:gd name="T66" fmla="*/ 18 w 50"/>
                <a:gd name="T67" fmla="*/ 17 h 51"/>
                <a:gd name="T68" fmla="*/ 27 w 50"/>
                <a:gd name="T69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1">
                  <a:moveTo>
                    <a:pt x="0" y="18"/>
                  </a:moveTo>
                  <a:cubicBezTo>
                    <a:pt x="8" y="13"/>
                    <a:pt x="13" y="6"/>
                    <a:pt x="15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5" y="7"/>
                    <a:pt x="15" y="9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7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7"/>
                    <a:pt x="11" y="2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5"/>
                    <a:pt x="8" y="16"/>
                  </a:cubicBezTo>
                  <a:cubicBezTo>
                    <a:pt x="7" y="17"/>
                    <a:pt x="6" y="18"/>
                    <a:pt x="3" y="21"/>
                  </a:cubicBezTo>
                  <a:cubicBezTo>
                    <a:pt x="2" y="19"/>
                    <a:pt x="1" y="19"/>
                    <a:pt x="0" y="18"/>
                  </a:cubicBezTo>
                  <a:close/>
                  <a:moveTo>
                    <a:pt x="6" y="35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4" y="31"/>
                    <a:pt x="24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2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8" y="35"/>
                    <a:pt x="50" y="35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49" y="38"/>
                    <a:pt x="48" y="38"/>
                  </a:cubicBezTo>
                  <a:cubicBezTo>
                    <a:pt x="48" y="38"/>
                    <a:pt x="47" y="38"/>
                    <a:pt x="46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8"/>
                    <a:pt x="25" y="47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3" y="38"/>
                    <a:pt x="2" y="3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4" y="35"/>
                    <a:pt x="6" y="35"/>
                  </a:cubicBezTo>
                  <a:close/>
                  <a:moveTo>
                    <a:pt x="27" y="13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3"/>
                    <a:pt x="27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6" y="9"/>
                    <a:pt x="40" y="6"/>
                    <a:pt x="44" y="3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8"/>
                    <a:pt x="46" y="8"/>
                    <a:pt x="46" y="8"/>
                  </a:cubicBezTo>
                  <a:cubicBezTo>
                    <a:pt x="44" y="8"/>
                    <a:pt x="42" y="9"/>
                    <a:pt x="41" y="9"/>
                  </a:cubicBezTo>
                  <a:cubicBezTo>
                    <a:pt x="39" y="11"/>
                    <a:pt x="36" y="13"/>
                    <a:pt x="31" y="1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5"/>
                    <a:pt x="32" y="26"/>
                    <a:pt x="38" y="26"/>
                  </a:cubicBezTo>
                  <a:cubicBezTo>
                    <a:pt x="43" y="26"/>
                    <a:pt x="46" y="25"/>
                    <a:pt x="46" y="22"/>
                  </a:cubicBezTo>
                  <a:cubicBezTo>
                    <a:pt x="46" y="21"/>
                    <a:pt x="46" y="20"/>
                    <a:pt x="46" y="19"/>
                  </a:cubicBezTo>
                  <a:cubicBezTo>
                    <a:pt x="48" y="20"/>
                    <a:pt x="49" y="20"/>
                    <a:pt x="50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3"/>
                    <a:pt x="49" y="24"/>
                  </a:cubicBezTo>
                  <a:cubicBezTo>
                    <a:pt x="48" y="27"/>
                    <a:pt x="45" y="29"/>
                    <a:pt x="40" y="29"/>
                  </a:cubicBezTo>
                  <a:cubicBezTo>
                    <a:pt x="35" y="29"/>
                    <a:pt x="33" y="29"/>
                    <a:pt x="32" y="29"/>
                  </a:cubicBezTo>
                  <a:cubicBezTo>
                    <a:pt x="29" y="28"/>
                    <a:pt x="27" y="27"/>
                    <a:pt x="27" y="2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7"/>
                    <a:pt x="22" y="18"/>
                    <a:pt x="20" y="19"/>
                  </a:cubicBezTo>
                  <a:cubicBezTo>
                    <a:pt x="19" y="19"/>
                    <a:pt x="18" y="18"/>
                    <a:pt x="18" y="17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20" y="16"/>
                    <a:pt x="23" y="15"/>
                    <a:pt x="27" y="13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22"/>
            <p:cNvSpPr/>
            <p:nvPr/>
          </p:nvSpPr>
          <p:spPr>
            <a:xfrm>
              <a:off x="4703" y="2115"/>
              <a:ext cx="93" cy="100"/>
            </a:xfrm>
            <a:custGeom>
              <a:avLst/>
              <a:gdLst>
                <a:gd name="T0" fmla="*/ 19 w 49"/>
                <a:gd name="T1" fmla="*/ 0 h 52"/>
                <a:gd name="T2" fmla="*/ 22 w 49"/>
                <a:gd name="T3" fmla="*/ 1 h 52"/>
                <a:gd name="T4" fmla="*/ 23 w 49"/>
                <a:gd name="T5" fmla="*/ 1 h 52"/>
                <a:gd name="T6" fmla="*/ 22 w 49"/>
                <a:gd name="T7" fmla="*/ 2 h 52"/>
                <a:gd name="T8" fmla="*/ 21 w 49"/>
                <a:gd name="T9" fmla="*/ 4 h 52"/>
                <a:gd name="T10" fmla="*/ 20 w 49"/>
                <a:gd name="T11" fmla="*/ 6 h 52"/>
                <a:gd name="T12" fmla="*/ 19 w 49"/>
                <a:gd name="T13" fmla="*/ 9 h 52"/>
                <a:gd name="T14" fmla="*/ 44 w 49"/>
                <a:gd name="T15" fmla="*/ 9 h 52"/>
                <a:gd name="T16" fmla="*/ 47 w 49"/>
                <a:gd name="T17" fmla="*/ 8 h 52"/>
                <a:gd name="T18" fmla="*/ 49 w 49"/>
                <a:gd name="T19" fmla="*/ 8 h 52"/>
                <a:gd name="T20" fmla="*/ 49 w 49"/>
                <a:gd name="T21" fmla="*/ 12 h 52"/>
                <a:gd name="T22" fmla="*/ 47 w 49"/>
                <a:gd name="T23" fmla="*/ 11 h 52"/>
                <a:gd name="T24" fmla="*/ 44 w 49"/>
                <a:gd name="T25" fmla="*/ 11 h 52"/>
                <a:gd name="T26" fmla="*/ 18 w 49"/>
                <a:gd name="T27" fmla="*/ 11 h 52"/>
                <a:gd name="T28" fmla="*/ 11 w 49"/>
                <a:gd name="T29" fmla="*/ 25 h 52"/>
                <a:gd name="T30" fmla="*/ 24 w 49"/>
                <a:gd name="T31" fmla="*/ 25 h 52"/>
                <a:gd name="T32" fmla="*/ 24 w 49"/>
                <a:gd name="T33" fmla="*/ 21 h 52"/>
                <a:gd name="T34" fmla="*/ 24 w 49"/>
                <a:gd name="T35" fmla="*/ 16 h 52"/>
                <a:gd name="T36" fmla="*/ 28 w 49"/>
                <a:gd name="T37" fmla="*/ 16 h 52"/>
                <a:gd name="T38" fmla="*/ 28 w 49"/>
                <a:gd name="T39" fmla="*/ 17 h 52"/>
                <a:gd name="T40" fmla="*/ 28 w 49"/>
                <a:gd name="T41" fmla="*/ 17 h 52"/>
                <a:gd name="T42" fmla="*/ 27 w 49"/>
                <a:gd name="T43" fmla="*/ 21 h 52"/>
                <a:gd name="T44" fmla="*/ 27 w 49"/>
                <a:gd name="T45" fmla="*/ 25 h 52"/>
                <a:gd name="T46" fmla="*/ 39 w 49"/>
                <a:gd name="T47" fmla="*/ 25 h 52"/>
                <a:gd name="T48" fmla="*/ 44 w 49"/>
                <a:gd name="T49" fmla="*/ 25 h 52"/>
                <a:gd name="T50" fmla="*/ 44 w 49"/>
                <a:gd name="T51" fmla="*/ 28 h 52"/>
                <a:gd name="T52" fmla="*/ 39 w 49"/>
                <a:gd name="T53" fmla="*/ 28 h 52"/>
                <a:gd name="T54" fmla="*/ 27 w 49"/>
                <a:gd name="T55" fmla="*/ 28 h 52"/>
                <a:gd name="T56" fmla="*/ 27 w 49"/>
                <a:gd name="T57" fmla="*/ 47 h 52"/>
                <a:gd name="T58" fmla="*/ 19 w 49"/>
                <a:gd name="T59" fmla="*/ 52 h 52"/>
                <a:gd name="T60" fmla="*/ 17 w 49"/>
                <a:gd name="T61" fmla="*/ 47 h 52"/>
                <a:gd name="T62" fmla="*/ 24 w 49"/>
                <a:gd name="T63" fmla="*/ 46 h 52"/>
                <a:gd name="T64" fmla="*/ 24 w 49"/>
                <a:gd name="T65" fmla="*/ 28 h 52"/>
                <a:gd name="T66" fmla="*/ 11 w 49"/>
                <a:gd name="T67" fmla="*/ 28 h 52"/>
                <a:gd name="T68" fmla="*/ 8 w 49"/>
                <a:gd name="T69" fmla="*/ 29 h 52"/>
                <a:gd name="T70" fmla="*/ 6 w 49"/>
                <a:gd name="T71" fmla="*/ 25 h 52"/>
                <a:gd name="T72" fmla="*/ 9 w 49"/>
                <a:gd name="T73" fmla="*/ 22 h 52"/>
                <a:gd name="T74" fmla="*/ 14 w 49"/>
                <a:gd name="T75" fmla="*/ 11 h 52"/>
                <a:gd name="T76" fmla="*/ 4 w 49"/>
                <a:gd name="T77" fmla="*/ 11 h 52"/>
                <a:gd name="T78" fmla="*/ 1 w 49"/>
                <a:gd name="T79" fmla="*/ 11 h 52"/>
                <a:gd name="T80" fmla="*/ 0 w 49"/>
                <a:gd name="T81" fmla="*/ 12 h 52"/>
                <a:gd name="T82" fmla="*/ 0 w 49"/>
                <a:gd name="T83" fmla="*/ 8 h 52"/>
                <a:gd name="T84" fmla="*/ 2 w 49"/>
                <a:gd name="T85" fmla="*/ 8 h 52"/>
                <a:gd name="T86" fmla="*/ 4 w 49"/>
                <a:gd name="T87" fmla="*/ 9 h 52"/>
                <a:gd name="T88" fmla="*/ 15 w 49"/>
                <a:gd name="T89" fmla="*/ 9 h 52"/>
                <a:gd name="T90" fmla="*/ 19 w 49"/>
                <a:gd name="T91" fmla="*/ 0 h 52"/>
                <a:gd name="T92" fmla="*/ 0 w 49"/>
                <a:gd name="T93" fmla="*/ 46 h 52"/>
                <a:gd name="T94" fmla="*/ 14 w 49"/>
                <a:gd name="T95" fmla="*/ 33 h 52"/>
                <a:gd name="T96" fmla="*/ 18 w 49"/>
                <a:gd name="T97" fmla="*/ 36 h 52"/>
                <a:gd name="T98" fmla="*/ 19 w 49"/>
                <a:gd name="T99" fmla="*/ 36 h 52"/>
                <a:gd name="T100" fmla="*/ 18 w 49"/>
                <a:gd name="T101" fmla="*/ 37 h 52"/>
                <a:gd name="T102" fmla="*/ 15 w 49"/>
                <a:gd name="T103" fmla="*/ 39 h 52"/>
                <a:gd name="T104" fmla="*/ 4 w 49"/>
                <a:gd name="T105" fmla="*/ 49 h 52"/>
                <a:gd name="T106" fmla="*/ 0 w 49"/>
                <a:gd name="T107" fmla="*/ 46 h 52"/>
                <a:gd name="T108" fmla="*/ 32 w 49"/>
                <a:gd name="T109" fmla="*/ 37 h 52"/>
                <a:gd name="T110" fmla="*/ 34 w 49"/>
                <a:gd name="T111" fmla="*/ 34 h 52"/>
                <a:gd name="T112" fmla="*/ 48 w 49"/>
                <a:gd name="T113" fmla="*/ 45 h 52"/>
                <a:gd name="T114" fmla="*/ 46 w 49"/>
                <a:gd name="T115" fmla="*/ 48 h 52"/>
                <a:gd name="T116" fmla="*/ 32 w 49"/>
                <a:gd name="T11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" h="52">
                  <a:moveTo>
                    <a:pt x="19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2" y="2"/>
                    <a:pt x="21" y="3"/>
                    <a:pt x="21" y="4"/>
                  </a:cubicBezTo>
                  <a:cubicBezTo>
                    <a:pt x="21" y="4"/>
                    <a:pt x="20" y="5"/>
                    <a:pt x="20" y="6"/>
                  </a:cubicBezTo>
                  <a:cubicBezTo>
                    <a:pt x="20" y="7"/>
                    <a:pt x="19" y="8"/>
                    <a:pt x="19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5" y="9"/>
                    <a:pt x="46" y="8"/>
                    <a:pt x="47" y="8"/>
                  </a:cubicBezTo>
                  <a:cubicBezTo>
                    <a:pt x="48" y="8"/>
                    <a:pt x="49" y="8"/>
                    <a:pt x="49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8" y="12"/>
                    <a:pt x="47" y="11"/>
                  </a:cubicBezTo>
                  <a:cubicBezTo>
                    <a:pt x="46" y="11"/>
                    <a:pt x="45" y="11"/>
                    <a:pt x="44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5"/>
                    <a:pt x="14" y="19"/>
                    <a:pt x="11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9"/>
                    <a:pt x="27" y="2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5"/>
                    <a:pt x="42" y="25"/>
                    <a:pt x="44" y="25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2" y="28"/>
                    <a:pt x="41" y="28"/>
                    <a:pt x="3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5" y="51"/>
                    <a:pt x="19" y="52"/>
                  </a:cubicBezTo>
                  <a:cubicBezTo>
                    <a:pt x="18" y="50"/>
                    <a:pt x="18" y="49"/>
                    <a:pt x="17" y="47"/>
                  </a:cubicBezTo>
                  <a:cubicBezTo>
                    <a:pt x="22" y="48"/>
                    <a:pt x="25" y="48"/>
                    <a:pt x="24" y="46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9" y="28"/>
                    <a:pt x="8" y="2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8" y="24"/>
                    <a:pt x="9" y="22"/>
                  </a:cubicBezTo>
                  <a:cubicBezTo>
                    <a:pt x="11" y="19"/>
                    <a:pt x="12" y="16"/>
                    <a:pt x="1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1" y="11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8"/>
                    <a:pt x="4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6"/>
                    <a:pt x="18" y="3"/>
                    <a:pt x="19" y="0"/>
                  </a:cubicBezTo>
                  <a:close/>
                  <a:moveTo>
                    <a:pt x="0" y="46"/>
                  </a:moveTo>
                  <a:cubicBezTo>
                    <a:pt x="6" y="43"/>
                    <a:pt x="11" y="39"/>
                    <a:pt x="14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8" y="36"/>
                    <a:pt x="18" y="37"/>
                  </a:cubicBezTo>
                  <a:cubicBezTo>
                    <a:pt x="17" y="37"/>
                    <a:pt x="16" y="38"/>
                    <a:pt x="15" y="39"/>
                  </a:cubicBezTo>
                  <a:cubicBezTo>
                    <a:pt x="12" y="42"/>
                    <a:pt x="8" y="46"/>
                    <a:pt x="4" y="49"/>
                  </a:cubicBezTo>
                  <a:cubicBezTo>
                    <a:pt x="3" y="47"/>
                    <a:pt x="2" y="46"/>
                    <a:pt x="0" y="46"/>
                  </a:cubicBezTo>
                  <a:close/>
                  <a:moveTo>
                    <a:pt x="32" y="37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9" y="37"/>
                    <a:pt x="44" y="41"/>
                    <a:pt x="48" y="45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1" y="44"/>
                    <a:pt x="37" y="40"/>
                    <a:pt x="32" y="37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23"/>
            <p:cNvSpPr/>
            <p:nvPr/>
          </p:nvSpPr>
          <p:spPr>
            <a:xfrm>
              <a:off x="4821" y="2116"/>
              <a:ext cx="19" cy="97"/>
            </a:xfrm>
            <a:custGeom>
              <a:avLst/>
              <a:gdLst>
                <a:gd name="T0" fmla="*/ 0 w 10"/>
                <a:gd name="T1" fmla="*/ 0 h 50"/>
                <a:gd name="T2" fmla="*/ 4 w 10"/>
                <a:gd name="T3" fmla="*/ 0 h 50"/>
                <a:gd name="T4" fmla="*/ 10 w 10"/>
                <a:gd name="T5" fmla="*/ 25 h 50"/>
                <a:gd name="T6" fmla="*/ 4 w 10"/>
                <a:gd name="T7" fmla="*/ 50 h 50"/>
                <a:gd name="T8" fmla="*/ 0 w 10"/>
                <a:gd name="T9" fmla="*/ 50 h 50"/>
                <a:gd name="T10" fmla="*/ 6 w 10"/>
                <a:gd name="T11" fmla="*/ 25 h 50"/>
                <a:gd name="T12" fmla="*/ 0 w 10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7"/>
                    <a:pt x="10" y="15"/>
                    <a:pt x="10" y="25"/>
                  </a:cubicBezTo>
                  <a:cubicBezTo>
                    <a:pt x="10" y="35"/>
                    <a:pt x="8" y="43"/>
                    <a:pt x="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43"/>
                    <a:pt x="6" y="35"/>
                    <a:pt x="6" y="25"/>
                  </a:cubicBezTo>
                  <a:cubicBezTo>
                    <a:pt x="6" y="16"/>
                    <a:pt x="4" y="8"/>
                    <a:pt x="0" y="0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24"/>
            <p:cNvSpPr/>
            <p:nvPr/>
          </p:nvSpPr>
          <p:spPr>
            <a:xfrm>
              <a:off x="2857" y="2324"/>
              <a:ext cx="71" cy="75"/>
            </a:xfrm>
            <a:custGeom>
              <a:avLst/>
              <a:gdLst>
                <a:gd name="T0" fmla="*/ 35 w 37"/>
                <a:gd name="T1" fmla="*/ 0 h 39"/>
                <a:gd name="T2" fmla="*/ 36 w 37"/>
                <a:gd name="T3" fmla="*/ 13 h 39"/>
                <a:gd name="T4" fmla="*/ 35 w 37"/>
                <a:gd name="T5" fmla="*/ 13 h 39"/>
                <a:gd name="T6" fmla="*/ 30 w 37"/>
                <a:gd name="T7" fmla="*/ 5 h 39"/>
                <a:gd name="T8" fmla="*/ 21 w 37"/>
                <a:gd name="T9" fmla="*/ 2 h 39"/>
                <a:gd name="T10" fmla="*/ 14 w 37"/>
                <a:gd name="T11" fmla="*/ 4 h 39"/>
                <a:gd name="T12" fmla="*/ 9 w 37"/>
                <a:gd name="T13" fmla="*/ 10 h 39"/>
                <a:gd name="T14" fmla="*/ 7 w 37"/>
                <a:gd name="T15" fmla="*/ 20 h 39"/>
                <a:gd name="T16" fmla="*/ 9 w 37"/>
                <a:gd name="T17" fmla="*/ 29 h 39"/>
                <a:gd name="T18" fmla="*/ 14 w 37"/>
                <a:gd name="T19" fmla="*/ 35 h 39"/>
                <a:gd name="T20" fmla="*/ 22 w 37"/>
                <a:gd name="T21" fmla="*/ 37 h 39"/>
                <a:gd name="T22" fmla="*/ 29 w 37"/>
                <a:gd name="T23" fmla="*/ 35 h 39"/>
                <a:gd name="T24" fmla="*/ 36 w 37"/>
                <a:gd name="T25" fmla="*/ 29 h 39"/>
                <a:gd name="T26" fmla="*/ 37 w 37"/>
                <a:gd name="T27" fmla="*/ 30 h 39"/>
                <a:gd name="T28" fmla="*/ 30 w 37"/>
                <a:gd name="T29" fmla="*/ 37 h 39"/>
                <a:gd name="T30" fmla="*/ 20 w 37"/>
                <a:gd name="T31" fmla="*/ 39 h 39"/>
                <a:gd name="T32" fmla="*/ 4 w 37"/>
                <a:gd name="T33" fmla="*/ 32 h 39"/>
                <a:gd name="T34" fmla="*/ 0 w 37"/>
                <a:gd name="T35" fmla="*/ 20 h 39"/>
                <a:gd name="T36" fmla="*/ 3 w 37"/>
                <a:gd name="T37" fmla="*/ 10 h 39"/>
                <a:gd name="T38" fmla="*/ 10 w 37"/>
                <a:gd name="T39" fmla="*/ 3 h 39"/>
                <a:gd name="T40" fmla="*/ 21 w 37"/>
                <a:gd name="T41" fmla="*/ 0 h 39"/>
                <a:gd name="T42" fmla="*/ 30 w 37"/>
                <a:gd name="T43" fmla="*/ 2 h 39"/>
                <a:gd name="T44" fmla="*/ 31 w 37"/>
                <a:gd name="T45" fmla="*/ 3 h 39"/>
                <a:gd name="T46" fmla="*/ 33 w 37"/>
                <a:gd name="T47" fmla="*/ 2 h 39"/>
                <a:gd name="T48" fmla="*/ 34 w 37"/>
                <a:gd name="T49" fmla="*/ 0 h 39"/>
                <a:gd name="T50" fmla="*/ 35 w 37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39">
                  <a:moveTo>
                    <a:pt x="35" y="0"/>
                  </a:move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9"/>
                    <a:pt x="32" y="6"/>
                    <a:pt x="30" y="5"/>
                  </a:cubicBezTo>
                  <a:cubicBezTo>
                    <a:pt x="27" y="3"/>
                    <a:pt x="25" y="2"/>
                    <a:pt x="21" y="2"/>
                  </a:cubicBezTo>
                  <a:cubicBezTo>
                    <a:pt x="19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6"/>
                    <a:pt x="7" y="20"/>
                  </a:cubicBezTo>
                  <a:cubicBezTo>
                    <a:pt x="7" y="24"/>
                    <a:pt x="7" y="27"/>
                    <a:pt x="9" y="29"/>
                  </a:cubicBezTo>
                  <a:cubicBezTo>
                    <a:pt x="10" y="32"/>
                    <a:pt x="12" y="33"/>
                    <a:pt x="14" y="35"/>
                  </a:cubicBezTo>
                  <a:cubicBezTo>
                    <a:pt x="16" y="36"/>
                    <a:pt x="19" y="37"/>
                    <a:pt x="22" y="37"/>
                  </a:cubicBezTo>
                  <a:cubicBezTo>
                    <a:pt x="25" y="37"/>
                    <a:pt x="27" y="36"/>
                    <a:pt x="29" y="35"/>
                  </a:cubicBezTo>
                  <a:cubicBezTo>
                    <a:pt x="31" y="34"/>
                    <a:pt x="34" y="32"/>
                    <a:pt x="36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3"/>
                    <a:pt x="32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3" y="39"/>
                    <a:pt x="8" y="37"/>
                    <a:pt x="4" y="32"/>
                  </a:cubicBezTo>
                  <a:cubicBezTo>
                    <a:pt x="1" y="29"/>
                    <a:pt x="0" y="25"/>
                    <a:pt x="0" y="20"/>
                  </a:cubicBezTo>
                  <a:cubicBezTo>
                    <a:pt x="0" y="17"/>
                    <a:pt x="1" y="13"/>
                    <a:pt x="3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3" y="1"/>
                    <a:pt x="17" y="0"/>
                    <a:pt x="21" y="0"/>
                  </a:cubicBezTo>
                  <a:cubicBezTo>
                    <a:pt x="24" y="0"/>
                    <a:pt x="27" y="1"/>
                    <a:pt x="30" y="2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2" y="3"/>
                    <a:pt x="32" y="3"/>
                    <a:pt x="33" y="2"/>
                  </a:cubicBezTo>
                  <a:cubicBezTo>
                    <a:pt x="33" y="2"/>
                    <a:pt x="34" y="1"/>
                    <a:pt x="34" y="0"/>
                  </a:cubicBezTo>
                  <a:lnTo>
                    <a:pt x="35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25"/>
            <p:cNvSpPr/>
            <p:nvPr/>
          </p:nvSpPr>
          <p:spPr>
            <a:xfrm>
              <a:off x="2932" y="2326"/>
              <a:ext cx="82" cy="71"/>
            </a:xfrm>
            <a:custGeom>
              <a:avLst/>
              <a:gdLst>
                <a:gd name="T0" fmla="*/ 12 w 43"/>
                <a:gd name="T1" fmla="*/ 17 h 37"/>
                <a:gd name="T2" fmla="*/ 31 w 43"/>
                <a:gd name="T3" fmla="*/ 17 h 37"/>
                <a:gd name="T4" fmla="*/ 31 w 43"/>
                <a:gd name="T5" fmla="*/ 7 h 37"/>
                <a:gd name="T6" fmla="*/ 31 w 43"/>
                <a:gd name="T7" fmla="*/ 3 h 37"/>
                <a:gd name="T8" fmla="*/ 30 w 43"/>
                <a:gd name="T9" fmla="*/ 2 h 37"/>
                <a:gd name="T10" fmla="*/ 27 w 43"/>
                <a:gd name="T11" fmla="*/ 1 h 37"/>
                <a:gd name="T12" fmla="*/ 25 w 43"/>
                <a:gd name="T13" fmla="*/ 1 h 37"/>
                <a:gd name="T14" fmla="*/ 25 w 43"/>
                <a:gd name="T15" fmla="*/ 0 h 37"/>
                <a:gd name="T16" fmla="*/ 43 w 43"/>
                <a:gd name="T17" fmla="*/ 0 h 37"/>
                <a:gd name="T18" fmla="*/ 43 w 43"/>
                <a:gd name="T19" fmla="*/ 1 h 37"/>
                <a:gd name="T20" fmla="*/ 42 w 43"/>
                <a:gd name="T21" fmla="*/ 1 h 37"/>
                <a:gd name="T22" fmla="*/ 39 w 43"/>
                <a:gd name="T23" fmla="*/ 2 h 37"/>
                <a:gd name="T24" fmla="*/ 37 w 43"/>
                <a:gd name="T25" fmla="*/ 3 h 37"/>
                <a:gd name="T26" fmla="*/ 37 w 43"/>
                <a:gd name="T27" fmla="*/ 7 h 37"/>
                <a:gd name="T28" fmla="*/ 37 w 43"/>
                <a:gd name="T29" fmla="*/ 31 h 37"/>
                <a:gd name="T30" fmla="*/ 37 w 43"/>
                <a:gd name="T31" fmla="*/ 34 h 37"/>
                <a:gd name="T32" fmla="*/ 39 w 43"/>
                <a:gd name="T33" fmla="*/ 36 h 37"/>
                <a:gd name="T34" fmla="*/ 42 w 43"/>
                <a:gd name="T35" fmla="*/ 36 h 37"/>
                <a:gd name="T36" fmla="*/ 43 w 43"/>
                <a:gd name="T37" fmla="*/ 36 h 37"/>
                <a:gd name="T38" fmla="*/ 43 w 43"/>
                <a:gd name="T39" fmla="*/ 37 h 37"/>
                <a:gd name="T40" fmla="*/ 25 w 43"/>
                <a:gd name="T41" fmla="*/ 37 h 37"/>
                <a:gd name="T42" fmla="*/ 25 w 43"/>
                <a:gd name="T43" fmla="*/ 36 h 37"/>
                <a:gd name="T44" fmla="*/ 27 w 43"/>
                <a:gd name="T45" fmla="*/ 36 h 37"/>
                <a:gd name="T46" fmla="*/ 31 w 43"/>
                <a:gd name="T47" fmla="*/ 35 h 37"/>
                <a:gd name="T48" fmla="*/ 31 w 43"/>
                <a:gd name="T49" fmla="*/ 31 h 37"/>
                <a:gd name="T50" fmla="*/ 31 w 43"/>
                <a:gd name="T51" fmla="*/ 19 h 37"/>
                <a:gd name="T52" fmla="*/ 12 w 43"/>
                <a:gd name="T53" fmla="*/ 19 h 37"/>
                <a:gd name="T54" fmla="*/ 12 w 43"/>
                <a:gd name="T55" fmla="*/ 31 h 37"/>
                <a:gd name="T56" fmla="*/ 13 w 43"/>
                <a:gd name="T57" fmla="*/ 34 h 37"/>
                <a:gd name="T58" fmla="*/ 14 w 43"/>
                <a:gd name="T59" fmla="*/ 36 h 37"/>
                <a:gd name="T60" fmla="*/ 17 w 43"/>
                <a:gd name="T61" fmla="*/ 36 h 37"/>
                <a:gd name="T62" fmla="*/ 18 w 43"/>
                <a:gd name="T63" fmla="*/ 36 h 37"/>
                <a:gd name="T64" fmla="*/ 18 w 43"/>
                <a:gd name="T65" fmla="*/ 37 h 37"/>
                <a:gd name="T66" fmla="*/ 0 w 43"/>
                <a:gd name="T67" fmla="*/ 37 h 37"/>
                <a:gd name="T68" fmla="*/ 0 w 43"/>
                <a:gd name="T69" fmla="*/ 36 h 37"/>
                <a:gd name="T70" fmla="*/ 2 w 43"/>
                <a:gd name="T71" fmla="*/ 36 h 37"/>
                <a:gd name="T72" fmla="*/ 6 w 43"/>
                <a:gd name="T73" fmla="*/ 35 h 37"/>
                <a:gd name="T74" fmla="*/ 6 w 43"/>
                <a:gd name="T75" fmla="*/ 31 h 37"/>
                <a:gd name="T76" fmla="*/ 6 w 43"/>
                <a:gd name="T77" fmla="*/ 7 h 37"/>
                <a:gd name="T78" fmla="*/ 6 w 43"/>
                <a:gd name="T79" fmla="*/ 3 h 37"/>
                <a:gd name="T80" fmla="*/ 5 w 43"/>
                <a:gd name="T81" fmla="*/ 2 h 37"/>
                <a:gd name="T82" fmla="*/ 2 w 43"/>
                <a:gd name="T83" fmla="*/ 1 h 37"/>
                <a:gd name="T84" fmla="*/ 0 w 43"/>
                <a:gd name="T85" fmla="*/ 1 h 37"/>
                <a:gd name="T86" fmla="*/ 0 w 43"/>
                <a:gd name="T87" fmla="*/ 0 h 37"/>
                <a:gd name="T88" fmla="*/ 18 w 43"/>
                <a:gd name="T89" fmla="*/ 0 h 37"/>
                <a:gd name="T90" fmla="*/ 18 w 43"/>
                <a:gd name="T91" fmla="*/ 1 h 37"/>
                <a:gd name="T92" fmla="*/ 17 w 43"/>
                <a:gd name="T93" fmla="*/ 1 h 37"/>
                <a:gd name="T94" fmla="*/ 14 w 43"/>
                <a:gd name="T95" fmla="*/ 2 h 37"/>
                <a:gd name="T96" fmla="*/ 13 w 43"/>
                <a:gd name="T97" fmla="*/ 3 h 37"/>
                <a:gd name="T98" fmla="*/ 12 w 43"/>
                <a:gd name="T99" fmla="*/ 7 h 37"/>
                <a:gd name="T100" fmla="*/ 12 w 43"/>
                <a:gd name="T10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37">
                  <a:moveTo>
                    <a:pt x="12" y="17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3"/>
                    <a:pt x="31" y="3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0" y="1"/>
                    <a:pt x="39" y="2"/>
                  </a:cubicBezTo>
                  <a:cubicBezTo>
                    <a:pt x="38" y="2"/>
                    <a:pt x="38" y="2"/>
                    <a:pt x="37" y="3"/>
                  </a:cubicBezTo>
                  <a:cubicBezTo>
                    <a:pt x="37" y="4"/>
                    <a:pt x="37" y="5"/>
                    <a:pt x="37" y="7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8" y="35"/>
                    <a:pt x="38" y="35"/>
                    <a:pt x="39" y="36"/>
                  </a:cubicBezTo>
                  <a:cubicBezTo>
                    <a:pt x="40" y="36"/>
                    <a:pt x="41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6"/>
                    <a:pt x="30" y="36"/>
                    <a:pt x="31" y="35"/>
                  </a:cubicBezTo>
                  <a:cubicBezTo>
                    <a:pt x="31" y="34"/>
                    <a:pt x="31" y="33"/>
                    <a:pt x="31" y="3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5" y="1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4"/>
                    <a:pt x="12" y="5"/>
                    <a:pt x="12" y="7"/>
                  </a:cubicBezTo>
                  <a:lnTo>
                    <a:pt x="12" y="17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26"/>
            <p:cNvSpPr/>
            <p:nvPr/>
          </p:nvSpPr>
          <p:spPr>
            <a:xfrm>
              <a:off x="3017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5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4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3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3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5"/>
                    <a:pt x="13" y="35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27"/>
            <p:cNvSpPr/>
            <p:nvPr/>
          </p:nvSpPr>
          <p:spPr>
            <a:xfrm>
              <a:off x="3052" y="2326"/>
              <a:ext cx="86" cy="73"/>
            </a:xfrm>
            <a:custGeom>
              <a:avLst/>
              <a:gdLst>
                <a:gd name="T0" fmla="*/ 0 w 45"/>
                <a:gd name="T1" fmla="*/ 0 h 38"/>
                <a:gd name="T2" fmla="*/ 11 w 45"/>
                <a:gd name="T3" fmla="*/ 0 h 38"/>
                <a:gd name="T4" fmla="*/ 36 w 45"/>
                <a:gd name="T5" fmla="*/ 28 h 38"/>
                <a:gd name="T6" fmla="*/ 36 w 45"/>
                <a:gd name="T7" fmla="*/ 6 h 38"/>
                <a:gd name="T8" fmla="*/ 35 w 45"/>
                <a:gd name="T9" fmla="*/ 2 h 38"/>
                <a:gd name="T10" fmla="*/ 32 w 45"/>
                <a:gd name="T11" fmla="*/ 1 h 38"/>
                <a:gd name="T12" fmla="*/ 30 w 45"/>
                <a:gd name="T13" fmla="*/ 1 h 38"/>
                <a:gd name="T14" fmla="*/ 30 w 45"/>
                <a:gd name="T15" fmla="*/ 0 h 38"/>
                <a:gd name="T16" fmla="*/ 45 w 45"/>
                <a:gd name="T17" fmla="*/ 0 h 38"/>
                <a:gd name="T18" fmla="*/ 45 w 45"/>
                <a:gd name="T19" fmla="*/ 1 h 38"/>
                <a:gd name="T20" fmla="*/ 43 w 45"/>
                <a:gd name="T21" fmla="*/ 1 h 38"/>
                <a:gd name="T22" fmla="*/ 39 w 45"/>
                <a:gd name="T23" fmla="*/ 2 h 38"/>
                <a:gd name="T24" fmla="*/ 39 w 45"/>
                <a:gd name="T25" fmla="*/ 6 h 38"/>
                <a:gd name="T26" fmla="*/ 39 w 45"/>
                <a:gd name="T27" fmla="*/ 38 h 38"/>
                <a:gd name="T28" fmla="*/ 38 w 45"/>
                <a:gd name="T29" fmla="*/ 38 h 38"/>
                <a:gd name="T30" fmla="*/ 11 w 45"/>
                <a:gd name="T31" fmla="*/ 8 h 38"/>
                <a:gd name="T32" fmla="*/ 11 w 45"/>
                <a:gd name="T33" fmla="*/ 31 h 38"/>
                <a:gd name="T34" fmla="*/ 11 w 45"/>
                <a:gd name="T35" fmla="*/ 35 h 38"/>
                <a:gd name="T36" fmla="*/ 15 w 45"/>
                <a:gd name="T37" fmla="*/ 36 h 38"/>
                <a:gd name="T38" fmla="*/ 16 w 45"/>
                <a:gd name="T39" fmla="*/ 36 h 38"/>
                <a:gd name="T40" fmla="*/ 16 w 45"/>
                <a:gd name="T41" fmla="*/ 37 h 38"/>
                <a:gd name="T42" fmla="*/ 2 w 45"/>
                <a:gd name="T43" fmla="*/ 37 h 38"/>
                <a:gd name="T44" fmla="*/ 2 w 45"/>
                <a:gd name="T45" fmla="*/ 36 h 38"/>
                <a:gd name="T46" fmla="*/ 3 w 45"/>
                <a:gd name="T47" fmla="*/ 36 h 38"/>
                <a:gd name="T48" fmla="*/ 7 w 45"/>
                <a:gd name="T49" fmla="*/ 35 h 38"/>
                <a:gd name="T50" fmla="*/ 8 w 45"/>
                <a:gd name="T51" fmla="*/ 31 h 38"/>
                <a:gd name="T52" fmla="*/ 8 w 45"/>
                <a:gd name="T53" fmla="*/ 5 h 38"/>
                <a:gd name="T54" fmla="*/ 5 w 45"/>
                <a:gd name="T55" fmla="*/ 2 h 38"/>
                <a:gd name="T56" fmla="*/ 2 w 45"/>
                <a:gd name="T57" fmla="*/ 1 h 38"/>
                <a:gd name="T58" fmla="*/ 0 w 45"/>
                <a:gd name="T59" fmla="*/ 1 h 38"/>
                <a:gd name="T60" fmla="*/ 0 w 45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8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6" y="3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4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1" y="35"/>
                    <a:pt x="11" y="35"/>
                  </a:cubicBezTo>
                  <a:cubicBezTo>
                    <a:pt x="12" y="36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6"/>
                    <a:pt x="6" y="36"/>
                    <a:pt x="7" y="35"/>
                  </a:cubicBezTo>
                  <a:cubicBezTo>
                    <a:pt x="8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28"/>
            <p:cNvSpPr/>
            <p:nvPr/>
          </p:nvSpPr>
          <p:spPr>
            <a:xfrm>
              <a:off x="3138" y="2324"/>
              <a:ext cx="84" cy="73"/>
            </a:xfrm>
            <a:custGeom>
              <a:avLst/>
              <a:gdLst>
                <a:gd name="T0" fmla="*/ 28 w 44"/>
                <a:gd name="T1" fmla="*/ 26 h 38"/>
                <a:gd name="T2" fmla="*/ 12 w 44"/>
                <a:gd name="T3" fmla="*/ 26 h 38"/>
                <a:gd name="T4" fmla="*/ 9 w 44"/>
                <a:gd name="T5" fmla="*/ 32 h 38"/>
                <a:gd name="T6" fmla="*/ 8 w 44"/>
                <a:gd name="T7" fmla="*/ 35 h 38"/>
                <a:gd name="T8" fmla="*/ 9 w 44"/>
                <a:gd name="T9" fmla="*/ 37 h 38"/>
                <a:gd name="T10" fmla="*/ 13 w 44"/>
                <a:gd name="T11" fmla="*/ 37 h 38"/>
                <a:gd name="T12" fmla="*/ 13 w 44"/>
                <a:gd name="T13" fmla="*/ 38 h 38"/>
                <a:gd name="T14" fmla="*/ 0 w 44"/>
                <a:gd name="T15" fmla="*/ 38 h 38"/>
                <a:gd name="T16" fmla="*/ 0 w 44"/>
                <a:gd name="T17" fmla="*/ 37 h 38"/>
                <a:gd name="T18" fmla="*/ 4 w 44"/>
                <a:gd name="T19" fmla="*/ 36 h 38"/>
                <a:gd name="T20" fmla="*/ 7 w 44"/>
                <a:gd name="T21" fmla="*/ 31 h 38"/>
                <a:gd name="T22" fmla="*/ 22 w 44"/>
                <a:gd name="T23" fmla="*/ 0 h 38"/>
                <a:gd name="T24" fmla="*/ 23 w 44"/>
                <a:gd name="T25" fmla="*/ 0 h 38"/>
                <a:gd name="T26" fmla="*/ 37 w 44"/>
                <a:gd name="T27" fmla="*/ 31 h 38"/>
                <a:gd name="T28" fmla="*/ 40 w 44"/>
                <a:gd name="T29" fmla="*/ 36 h 38"/>
                <a:gd name="T30" fmla="*/ 44 w 44"/>
                <a:gd name="T31" fmla="*/ 37 h 38"/>
                <a:gd name="T32" fmla="*/ 44 w 44"/>
                <a:gd name="T33" fmla="*/ 38 h 38"/>
                <a:gd name="T34" fmla="*/ 28 w 44"/>
                <a:gd name="T35" fmla="*/ 38 h 38"/>
                <a:gd name="T36" fmla="*/ 28 w 44"/>
                <a:gd name="T37" fmla="*/ 37 h 38"/>
                <a:gd name="T38" fmla="*/ 31 w 44"/>
                <a:gd name="T39" fmla="*/ 37 h 38"/>
                <a:gd name="T40" fmla="*/ 32 w 44"/>
                <a:gd name="T41" fmla="*/ 35 h 38"/>
                <a:gd name="T42" fmla="*/ 31 w 44"/>
                <a:gd name="T43" fmla="*/ 31 h 38"/>
                <a:gd name="T44" fmla="*/ 28 w 44"/>
                <a:gd name="T45" fmla="*/ 26 h 38"/>
                <a:gd name="T46" fmla="*/ 27 w 44"/>
                <a:gd name="T47" fmla="*/ 24 h 38"/>
                <a:gd name="T48" fmla="*/ 20 w 44"/>
                <a:gd name="T49" fmla="*/ 9 h 38"/>
                <a:gd name="T50" fmla="*/ 13 w 44"/>
                <a:gd name="T51" fmla="*/ 24 h 38"/>
                <a:gd name="T52" fmla="*/ 27 w 44"/>
                <a:gd name="T5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38">
                  <a:moveTo>
                    <a:pt x="28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8" y="34"/>
                    <a:pt x="8" y="35"/>
                  </a:cubicBezTo>
                  <a:cubicBezTo>
                    <a:pt x="8" y="36"/>
                    <a:pt x="9" y="36"/>
                    <a:pt x="9" y="37"/>
                  </a:cubicBezTo>
                  <a:cubicBezTo>
                    <a:pt x="10" y="37"/>
                    <a:pt x="11" y="37"/>
                    <a:pt x="13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3" y="37"/>
                    <a:pt x="4" y="36"/>
                  </a:cubicBezTo>
                  <a:cubicBezTo>
                    <a:pt x="5" y="35"/>
                    <a:pt x="6" y="34"/>
                    <a:pt x="7" y="3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4"/>
                    <a:pt x="39" y="35"/>
                    <a:pt x="40" y="36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31" y="37"/>
                    <a:pt x="31" y="37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4"/>
                    <a:pt x="32" y="33"/>
                    <a:pt x="31" y="31"/>
                  </a:cubicBezTo>
                  <a:lnTo>
                    <a:pt x="28" y="26"/>
                  </a:lnTo>
                  <a:close/>
                  <a:moveTo>
                    <a:pt x="27" y="24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27" y="24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29"/>
            <p:cNvSpPr/>
            <p:nvPr/>
          </p:nvSpPr>
          <p:spPr>
            <a:xfrm>
              <a:off x="3245" y="2326"/>
              <a:ext cx="84" cy="73"/>
            </a:xfrm>
            <a:custGeom>
              <a:avLst/>
              <a:gdLst>
                <a:gd name="T0" fmla="*/ 29 w 44"/>
                <a:gd name="T1" fmla="*/ 1 h 38"/>
                <a:gd name="T2" fmla="*/ 29 w 44"/>
                <a:gd name="T3" fmla="*/ 0 h 38"/>
                <a:gd name="T4" fmla="*/ 44 w 44"/>
                <a:gd name="T5" fmla="*/ 0 h 38"/>
                <a:gd name="T6" fmla="*/ 44 w 44"/>
                <a:gd name="T7" fmla="*/ 1 h 38"/>
                <a:gd name="T8" fmla="*/ 42 w 44"/>
                <a:gd name="T9" fmla="*/ 1 h 38"/>
                <a:gd name="T10" fmla="*/ 38 w 44"/>
                <a:gd name="T11" fmla="*/ 3 h 38"/>
                <a:gd name="T12" fmla="*/ 38 w 44"/>
                <a:gd name="T13" fmla="*/ 7 h 38"/>
                <a:gd name="T14" fmla="*/ 38 w 44"/>
                <a:gd name="T15" fmla="*/ 22 h 38"/>
                <a:gd name="T16" fmla="*/ 36 w 44"/>
                <a:gd name="T17" fmla="*/ 31 h 38"/>
                <a:gd name="T18" fmla="*/ 32 w 44"/>
                <a:gd name="T19" fmla="*/ 36 h 38"/>
                <a:gd name="T20" fmla="*/ 22 w 44"/>
                <a:gd name="T21" fmla="*/ 38 h 38"/>
                <a:gd name="T22" fmla="*/ 12 w 44"/>
                <a:gd name="T23" fmla="*/ 36 h 38"/>
                <a:gd name="T24" fmla="*/ 7 w 44"/>
                <a:gd name="T25" fmla="*/ 30 h 38"/>
                <a:gd name="T26" fmla="*/ 6 w 44"/>
                <a:gd name="T27" fmla="*/ 21 h 38"/>
                <a:gd name="T28" fmla="*/ 6 w 44"/>
                <a:gd name="T29" fmla="*/ 7 h 38"/>
                <a:gd name="T30" fmla="*/ 5 w 44"/>
                <a:gd name="T31" fmla="*/ 2 h 38"/>
                <a:gd name="T32" fmla="*/ 1 w 44"/>
                <a:gd name="T33" fmla="*/ 1 h 38"/>
                <a:gd name="T34" fmla="*/ 0 w 44"/>
                <a:gd name="T35" fmla="*/ 1 h 38"/>
                <a:gd name="T36" fmla="*/ 0 w 44"/>
                <a:gd name="T37" fmla="*/ 0 h 38"/>
                <a:gd name="T38" fmla="*/ 18 w 44"/>
                <a:gd name="T39" fmla="*/ 0 h 38"/>
                <a:gd name="T40" fmla="*/ 18 w 44"/>
                <a:gd name="T41" fmla="*/ 1 h 38"/>
                <a:gd name="T42" fmla="*/ 16 w 44"/>
                <a:gd name="T43" fmla="*/ 1 h 38"/>
                <a:gd name="T44" fmla="*/ 12 w 44"/>
                <a:gd name="T45" fmla="*/ 3 h 38"/>
                <a:gd name="T46" fmla="*/ 12 w 44"/>
                <a:gd name="T47" fmla="*/ 7 h 38"/>
                <a:gd name="T48" fmla="*/ 12 w 44"/>
                <a:gd name="T49" fmla="*/ 23 h 38"/>
                <a:gd name="T50" fmla="*/ 12 w 44"/>
                <a:gd name="T51" fmla="*/ 28 h 38"/>
                <a:gd name="T52" fmla="*/ 14 w 44"/>
                <a:gd name="T53" fmla="*/ 32 h 38"/>
                <a:gd name="T54" fmla="*/ 17 w 44"/>
                <a:gd name="T55" fmla="*/ 35 h 38"/>
                <a:gd name="T56" fmla="*/ 22 w 44"/>
                <a:gd name="T57" fmla="*/ 36 h 38"/>
                <a:gd name="T58" fmla="*/ 29 w 44"/>
                <a:gd name="T59" fmla="*/ 34 h 38"/>
                <a:gd name="T60" fmla="*/ 34 w 44"/>
                <a:gd name="T61" fmla="*/ 30 h 38"/>
                <a:gd name="T62" fmla="*/ 35 w 44"/>
                <a:gd name="T63" fmla="*/ 22 h 38"/>
                <a:gd name="T64" fmla="*/ 35 w 44"/>
                <a:gd name="T65" fmla="*/ 7 h 38"/>
                <a:gd name="T66" fmla="*/ 34 w 44"/>
                <a:gd name="T67" fmla="*/ 2 h 38"/>
                <a:gd name="T68" fmla="*/ 31 w 44"/>
                <a:gd name="T69" fmla="*/ 1 h 38"/>
                <a:gd name="T70" fmla="*/ 29 w 44"/>
                <a:gd name="T7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38">
                  <a:moveTo>
                    <a:pt x="29" y="1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1"/>
                    <a:pt x="39" y="2"/>
                    <a:pt x="38" y="3"/>
                  </a:cubicBezTo>
                  <a:cubicBezTo>
                    <a:pt x="38" y="3"/>
                    <a:pt x="38" y="5"/>
                    <a:pt x="38" y="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7" y="29"/>
                    <a:pt x="36" y="31"/>
                  </a:cubicBezTo>
                  <a:cubicBezTo>
                    <a:pt x="36" y="33"/>
                    <a:pt x="34" y="34"/>
                    <a:pt x="32" y="36"/>
                  </a:cubicBezTo>
                  <a:cubicBezTo>
                    <a:pt x="29" y="37"/>
                    <a:pt x="26" y="38"/>
                    <a:pt x="22" y="38"/>
                  </a:cubicBezTo>
                  <a:cubicBezTo>
                    <a:pt x="17" y="38"/>
                    <a:pt x="14" y="37"/>
                    <a:pt x="12" y="36"/>
                  </a:cubicBezTo>
                  <a:cubicBezTo>
                    <a:pt x="9" y="35"/>
                    <a:pt x="8" y="33"/>
                    <a:pt x="7" y="30"/>
                  </a:cubicBezTo>
                  <a:cubicBezTo>
                    <a:pt x="6" y="29"/>
                    <a:pt x="6" y="26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1"/>
                    <a:pt x="13" y="2"/>
                    <a:pt x="12" y="3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4" y="33"/>
                    <a:pt x="15" y="34"/>
                    <a:pt x="17" y="35"/>
                  </a:cubicBezTo>
                  <a:cubicBezTo>
                    <a:pt x="18" y="35"/>
                    <a:pt x="20" y="36"/>
                    <a:pt x="22" y="36"/>
                  </a:cubicBezTo>
                  <a:cubicBezTo>
                    <a:pt x="25" y="36"/>
                    <a:pt x="27" y="35"/>
                    <a:pt x="29" y="34"/>
                  </a:cubicBezTo>
                  <a:cubicBezTo>
                    <a:pt x="32" y="33"/>
                    <a:pt x="33" y="32"/>
                    <a:pt x="34" y="30"/>
                  </a:cubicBezTo>
                  <a:cubicBezTo>
                    <a:pt x="35" y="28"/>
                    <a:pt x="35" y="26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3"/>
                    <a:pt x="34" y="2"/>
                  </a:cubicBezTo>
                  <a:cubicBezTo>
                    <a:pt x="33" y="1"/>
                    <a:pt x="32" y="1"/>
                    <a:pt x="31" y="1"/>
                  </a:cubicBezTo>
                  <a:lnTo>
                    <a:pt x="29" y="1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30"/>
            <p:cNvSpPr/>
            <p:nvPr/>
          </p:nvSpPr>
          <p:spPr>
            <a:xfrm>
              <a:off x="3327" y="2326"/>
              <a:ext cx="85" cy="73"/>
            </a:xfrm>
            <a:custGeom>
              <a:avLst/>
              <a:gdLst>
                <a:gd name="T0" fmla="*/ 0 w 45"/>
                <a:gd name="T1" fmla="*/ 0 h 38"/>
                <a:gd name="T2" fmla="*/ 11 w 45"/>
                <a:gd name="T3" fmla="*/ 0 h 38"/>
                <a:gd name="T4" fmla="*/ 36 w 45"/>
                <a:gd name="T5" fmla="*/ 28 h 38"/>
                <a:gd name="T6" fmla="*/ 36 w 45"/>
                <a:gd name="T7" fmla="*/ 6 h 38"/>
                <a:gd name="T8" fmla="*/ 35 w 45"/>
                <a:gd name="T9" fmla="*/ 2 h 38"/>
                <a:gd name="T10" fmla="*/ 32 w 45"/>
                <a:gd name="T11" fmla="*/ 1 h 38"/>
                <a:gd name="T12" fmla="*/ 30 w 45"/>
                <a:gd name="T13" fmla="*/ 1 h 38"/>
                <a:gd name="T14" fmla="*/ 30 w 45"/>
                <a:gd name="T15" fmla="*/ 0 h 38"/>
                <a:gd name="T16" fmla="*/ 45 w 45"/>
                <a:gd name="T17" fmla="*/ 0 h 38"/>
                <a:gd name="T18" fmla="*/ 45 w 45"/>
                <a:gd name="T19" fmla="*/ 1 h 38"/>
                <a:gd name="T20" fmla="*/ 43 w 45"/>
                <a:gd name="T21" fmla="*/ 1 h 38"/>
                <a:gd name="T22" fmla="*/ 39 w 45"/>
                <a:gd name="T23" fmla="*/ 2 h 38"/>
                <a:gd name="T24" fmla="*/ 39 w 45"/>
                <a:gd name="T25" fmla="*/ 6 h 38"/>
                <a:gd name="T26" fmla="*/ 39 w 45"/>
                <a:gd name="T27" fmla="*/ 38 h 38"/>
                <a:gd name="T28" fmla="*/ 38 w 45"/>
                <a:gd name="T29" fmla="*/ 38 h 38"/>
                <a:gd name="T30" fmla="*/ 10 w 45"/>
                <a:gd name="T31" fmla="*/ 8 h 38"/>
                <a:gd name="T32" fmla="*/ 10 w 45"/>
                <a:gd name="T33" fmla="*/ 31 h 38"/>
                <a:gd name="T34" fmla="*/ 11 w 45"/>
                <a:gd name="T35" fmla="*/ 35 h 38"/>
                <a:gd name="T36" fmla="*/ 15 w 45"/>
                <a:gd name="T37" fmla="*/ 36 h 38"/>
                <a:gd name="T38" fmla="*/ 16 w 45"/>
                <a:gd name="T39" fmla="*/ 36 h 38"/>
                <a:gd name="T40" fmla="*/ 16 w 45"/>
                <a:gd name="T41" fmla="*/ 37 h 38"/>
                <a:gd name="T42" fmla="*/ 2 w 45"/>
                <a:gd name="T43" fmla="*/ 37 h 38"/>
                <a:gd name="T44" fmla="*/ 2 w 45"/>
                <a:gd name="T45" fmla="*/ 36 h 38"/>
                <a:gd name="T46" fmla="*/ 3 w 45"/>
                <a:gd name="T47" fmla="*/ 36 h 38"/>
                <a:gd name="T48" fmla="*/ 7 w 45"/>
                <a:gd name="T49" fmla="*/ 35 h 38"/>
                <a:gd name="T50" fmla="*/ 8 w 45"/>
                <a:gd name="T51" fmla="*/ 31 h 38"/>
                <a:gd name="T52" fmla="*/ 8 w 45"/>
                <a:gd name="T53" fmla="*/ 5 h 38"/>
                <a:gd name="T54" fmla="*/ 5 w 45"/>
                <a:gd name="T55" fmla="*/ 2 h 38"/>
                <a:gd name="T56" fmla="*/ 2 w 45"/>
                <a:gd name="T57" fmla="*/ 1 h 38"/>
                <a:gd name="T58" fmla="*/ 0 w 45"/>
                <a:gd name="T59" fmla="*/ 1 h 38"/>
                <a:gd name="T60" fmla="*/ 0 w 45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8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6" y="3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4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3"/>
                    <a:pt x="11" y="35"/>
                    <a:pt x="11" y="35"/>
                  </a:cubicBezTo>
                  <a:cubicBezTo>
                    <a:pt x="12" y="36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6"/>
                    <a:pt x="6" y="36"/>
                    <a:pt x="7" y="35"/>
                  </a:cubicBezTo>
                  <a:cubicBezTo>
                    <a:pt x="8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" name="Freeform 31"/>
            <p:cNvSpPr/>
            <p:nvPr/>
          </p:nvSpPr>
          <p:spPr>
            <a:xfrm>
              <a:off x="3414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5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5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4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" name="Freeform 32"/>
            <p:cNvSpPr/>
            <p:nvPr/>
          </p:nvSpPr>
          <p:spPr>
            <a:xfrm>
              <a:off x="3451" y="2326"/>
              <a:ext cx="84" cy="73"/>
            </a:xfrm>
            <a:custGeom>
              <a:avLst/>
              <a:gdLst>
                <a:gd name="T0" fmla="*/ 44 w 44"/>
                <a:gd name="T1" fmla="*/ 0 h 38"/>
                <a:gd name="T2" fmla="*/ 44 w 44"/>
                <a:gd name="T3" fmla="*/ 1 h 38"/>
                <a:gd name="T4" fmla="*/ 41 w 44"/>
                <a:gd name="T5" fmla="*/ 2 h 38"/>
                <a:gd name="T6" fmla="*/ 38 w 44"/>
                <a:gd name="T7" fmla="*/ 6 h 38"/>
                <a:gd name="T8" fmla="*/ 23 w 44"/>
                <a:gd name="T9" fmla="*/ 38 h 38"/>
                <a:gd name="T10" fmla="*/ 22 w 44"/>
                <a:gd name="T11" fmla="*/ 38 h 38"/>
                <a:gd name="T12" fmla="*/ 7 w 44"/>
                <a:gd name="T13" fmla="*/ 6 h 38"/>
                <a:gd name="T14" fmla="*/ 5 w 44"/>
                <a:gd name="T15" fmla="*/ 3 h 38"/>
                <a:gd name="T16" fmla="*/ 3 w 44"/>
                <a:gd name="T17" fmla="*/ 2 h 38"/>
                <a:gd name="T18" fmla="*/ 0 w 44"/>
                <a:gd name="T19" fmla="*/ 1 h 38"/>
                <a:gd name="T20" fmla="*/ 0 w 44"/>
                <a:gd name="T21" fmla="*/ 0 h 38"/>
                <a:gd name="T22" fmla="*/ 17 w 44"/>
                <a:gd name="T23" fmla="*/ 0 h 38"/>
                <a:gd name="T24" fmla="*/ 17 w 44"/>
                <a:gd name="T25" fmla="*/ 1 h 38"/>
                <a:gd name="T26" fmla="*/ 13 w 44"/>
                <a:gd name="T27" fmla="*/ 2 h 38"/>
                <a:gd name="T28" fmla="*/ 13 w 44"/>
                <a:gd name="T29" fmla="*/ 4 h 38"/>
                <a:gd name="T30" fmla="*/ 14 w 44"/>
                <a:gd name="T31" fmla="*/ 8 h 38"/>
                <a:gd name="T32" fmla="*/ 24 w 44"/>
                <a:gd name="T33" fmla="*/ 30 h 38"/>
                <a:gd name="T34" fmla="*/ 34 w 44"/>
                <a:gd name="T35" fmla="*/ 8 h 38"/>
                <a:gd name="T36" fmla="*/ 36 w 44"/>
                <a:gd name="T37" fmla="*/ 4 h 38"/>
                <a:gd name="T38" fmla="*/ 35 w 44"/>
                <a:gd name="T39" fmla="*/ 2 h 38"/>
                <a:gd name="T40" fmla="*/ 32 w 44"/>
                <a:gd name="T41" fmla="*/ 1 h 38"/>
                <a:gd name="T42" fmla="*/ 31 w 44"/>
                <a:gd name="T43" fmla="*/ 1 h 38"/>
                <a:gd name="T44" fmla="*/ 31 w 44"/>
                <a:gd name="T45" fmla="*/ 0 h 38"/>
                <a:gd name="T46" fmla="*/ 44 w 44"/>
                <a:gd name="T4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38">
                  <a:moveTo>
                    <a:pt x="44" y="0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39" y="3"/>
                    <a:pt x="39" y="5"/>
                    <a:pt x="38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3" y="4"/>
                    <a:pt x="13" y="6"/>
                    <a:pt x="1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6"/>
                    <a:pt x="36" y="5"/>
                    <a:pt x="36" y="4"/>
                  </a:cubicBezTo>
                  <a:cubicBezTo>
                    <a:pt x="36" y="3"/>
                    <a:pt x="35" y="3"/>
                    <a:pt x="35" y="2"/>
                  </a:cubicBezTo>
                  <a:cubicBezTo>
                    <a:pt x="34" y="2"/>
                    <a:pt x="33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44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" name="Freeform 33"/>
            <p:cNvSpPr/>
            <p:nvPr/>
          </p:nvSpPr>
          <p:spPr>
            <a:xfrm>
              <a:off x="3537" y="2326"/>
              <a:ext cx="66" cy="71"/>
            </a:xfrm>
            <a:custGeom>
              <a:avLst/>
              <a:gdLst>
                <a:gd name="T0" fmla="*/ 12 w 35"/>
                <a:gd name="T1" fmla="*/ 2 h 37"/>
                <a:gd name="T2" fmla="*/ 12 w 35"/>
                <a:gd name="T3" fmla="*/ 17 h 37"/>
                <a:gd name="T4" fmla="*/ 21 w 35"/>
                <a:gd name="T5" fmla="*/ 17 h 37"/>
                <a:gd name="T6" fmla="*/ 26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7 w 35"/>
                <a:gd name="T17" fmla="*/ 21 h 37"/>
                <a:gd name="T18" fmla="*/ 25 w 35"/>
                <a:gd name="T19" fmla="*/ 19 h 37"/>
                <a:gd name="T20" fmla="*/ 21 w 35"/>
                <a:gd name="T21" fmla="*/ 19 h 37"/>
                <a:gd name="T22" fmla="*/ 12 w 35"/>
                <a:gd name="T23" fmla="*/ 19 h 37"/>
                <a:gd name="T24" fmla="*/ 12 w 35"/>
                <a:gd name="T25" fmla="*/ 31 h 37"/>
                <a:gd name="T26" fmla="*/ 12 w 35"/>
                <a:gd name="T27" fmla="*/ 34 h 37"/>
                <a:gd name="T28" fmla="*/ 13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2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2 w 35"/>
                <a:gd name="T49" fmla="*/ 36 h 37"/>
                <a:gd name="T50" fmla="*/ 4 w 35"/>
                <a:gd name="T51" fmla="*/ 36 h 37"/>
                <a:gd name="T52" fmla="*/ 6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2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2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30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2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5" y="16"/>
                    <a:pt x="26" y="16"/>
                  </a:cubicBezTo>
                  <a:cubicBezTo>
                    <a:pt x="27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1"/>
                    <a:pt x="27" y="21"/>
                  </a:cubicBezTo>
                  <a:cubicBezTo>
                    <a:pt x="26" y="20"/>
                    <a:pt x="26" y="20"/>
                    <a:pt x="25" y="19"/>
                  </a:cubicBezTo>
                  <a:cubicBezTo>
                    <a:pt x="24" y="19"/>
                    <a:pt x="23" y="19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4"/>
                    <a:pt x="13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2" y="32"/>
                    <a:pt x="33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6"/>
                    <a:pt x="30" y="5"/>
                    <a:pt x="30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7" y="2"/>
                    <a:pt x="25" y="2"/>
                    <a:pt x="23" y="2"/>
                  </a:cubicBezTo>
                  <a:lnTo>
                    <a:pt x="12" y="2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" name="Freeform 34"/>
            <p:cNvSpPr/>
            <p:nvPr/>
          </p:nvSpPr>
          <p:spPr>
            <a:xfrm>
              <a:off x="3607" y="2326"/>
              <a:ext cx="78" cy="71"/>
            </a:xfrm>
            <a:custGeom>
              <a:avLst/>
              <a:gdLst>
                <a:gd name="T0" fmla="*/ 41 w 41"/>
                <a:gd name="T1" fmla="*/ 37 h 37"/>
                <a:gd name="T2" fmla="*/ 30 w 41"/>
                <a:gd name="T3" fmla="*/ 37 h 37"/>
                <a:gd name="T4" fmla="*/ 16 w 41"/>
                <a:gd name="T5" fmla="*/ 20 h 37"/>
                <a:gd name="T6" fmla="*/ 14 w 41"/>
                <a:gd name="T7" fmla="*/ 20 h 37"/>
                <a:gd name="T8" fmla="*/ 13 w 41"/>
                <a:gd name="T9" fmla="*/ 20 h 37"/>
                <a:gd name="T10" fmla="*/ 12 w 41"/>
                <a:gd name="T11" fmla="*/ 20 h 37"/>
                <a:gd name="T12" fmla="*/ 12 w 41"/>
                <a:gd name="T13" fmla="*/ 31 h 37"/>
                <a:gd name="T14" fmla="*/ 13 w 41"/>
                <a:gd name="T15" fmla="*/ 35 h 37"/>
                <a:gd name="T16" fmla="*/ 16 w 41"/>
                <a:gd name="T17" fmla="*/ 36 h 37"/>
                <a:gd name="T18" fmla="*/ 18 w 41"/>
                <a:gd name="T19" fmla="*/ 36 h 37"/>
                <a:gd name="T20" fmla="*/ 18 w 41"/>
                <a:gd name="T21" fmla="*/ 37 h 37"/>
                <a:gd name="T22" fmla="*/ 0 w 41"/>
                <a:gd name="T23" fmla="*/ 37 h 37"/>
                <a:gd name="T24" fmla="*/ 0 w 41"/>
                <a:gd name="T25" fmla="*/ 36 h 37"/>
                <a:gd name="T26" fmla="*/ 2 w 41"/>
                <a:gd name="T27" fmla="*/ 36 h 37"/>
                <a:gd name="T28" fmla="*/ 6 w 41"/>
                <a:gd name="T29" fmla="*/ 35 h 37"/>
                <a:gd name="T30" fmla="*/ 6 w 41"/>
                <a:gd name="T31" fmla="*/ 31 h 37"/>
                <a:gd name="T32" fmla="*/ 6 w 41"/>
                <a:gd name="T33" fmla="*/ 7 h 37"/>
                <a:gd name="T34" fmla="*/ 5 w 41"/>
                <a:gd name="T35" fmla="*/ 2 h 37"/>
                <a:gd name="T36" fmla="*/ 2 w 41"/>
                <a:gd name="T37" fmla="*/ 1 h 37"/>
                <a:gd name="T38" fmla="*/ 0 w 41"/>
                <a:gd name="T39" fmla="*/ 1 h 37"/>
                <a:gd name="T40" fmla="*/ 0 w 41"/>
                <a:gd name="T41" fmla="*/ 0 h 37"/>
                <a:gd name="T42" fmla="*/ 15 w 41"/>
                <a:gd name="T43" fmla="*/ 0 h 37"/>
                <a:gd name="T44" fmla="*/ 25 w 41"/>
                <a:gd name="T45" fmla="*/ 1 h 37"/>
                <a:gd name="T46" fmla="*/ 30 w 41"/>
                <a:gd name="T47" fmla="*/ 4 h 37"/>
                <a:gd name="T48" fmla="*/ 32 w 41"/>
                <a:gd name="T49" fmla="*/ 10 h 37"/>
                <a:gd name="T50" fmla="*/ 30 w 41"/>
                <a:gd name="T51" fmla="*/ 16 h 37"/>
                <a:gd name="T52" fmla="*/ 22 w 41"/>
                <a:gd name="T53" fmla="*/ 19 h 37"/>
                <a:gd name="T54" fmla="*/ 31 w 41"/>
                <a:gd name="T55" fmla="*/ 30 h 37"/>
                <a:gd name="T56" fmla="*/ 36 w 41"/>
                <a:gd name="T57" fmla="*/ 35 h 37"/>
                <a:gd name="T58" fmla="*/ 41 w 41"/>
                <a:gd name="T59" fmla="*/ 36 h 37"/>
                <a:gd name="T60" fmla="*/ 41 w 41"/>
                <a:gd name="T61" fmla="*/ 37 h 37"/>
                <a:gd name="T62" fmla="*/ 12 w 41"/>
                <a:gd name="T63" fmla="*/ 18 h 37"/>
                <a:gd name="T64" fmla="*/ 13 w 41"/>
                <a:gd name="T65" fmla="*/ 18 h 37"/>
                <a:gd name="T66" fmla="*/ 14 w 41"/>
                <a:gd name="T67" fmla="*/ 18 h 37"/>
                <a:gd name="T68" fmla="*/ 23 w 41"/>
                <a:gd name="T69" fmla="*/ 16 h 37"/>
                <a:gd name="T70" fmla="*/ 26 w 41"/>
                <a:gd name="T71" fmla="*/ 10 h 37"/>
                <a:gd name="T72" fmla="*/ 23 w 41"/>
                <a:gd name="T73" fmla="*/ 4 h 37"/>
                <a:gd name="T74" fmla="*/ 17 w 41"/>
                <a:gd name="T75" fmla="*/ 2 h 37"/>
                <a:gd name="T76" fmla="*/ 12 w 41"/>
                <a:gd name="T77" fmla="*/ 3 h 37"/>
                <a:gd name="T78" fmla="*/ 12 w 41"/>
                <a:gd name="T7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37">
                  <a:moveTo>
                    <a:pt x="41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5"/>
                    <a:pt x="13" y="35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3"/>
                    <a:pt x="30" y="4"/>
                  </a:cubicBezTo>
                  <a:cubicBezTo>
                    <a:pt x="32" y="6"/>
                    <a:pt x="32" y="7"/>
                    <a:pt x="32" y="10"/>
                  </a:cubicBezTo>
                  <a:cubicBezTo>
                    <a:pt x="32" y="12"/>
                    <a:pt x="32" y="14"/>
                    <a:pt x="30" y="16"/>
                  </a:cubicBezTo>
                  <a:cubicBezTo>
                    <a:pt x="28" y="17"/>
                    <a:pt x="26" y="18"/>
                    <a:pt x="22" y="1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32"/>
                    <a:pt x="34" y="34"/>
                    <a:pt x="36" y="35"/>
                  </a:cubicBezTo>
                  <a:cubicBezTo>
                    <a:pt x="37" y="36"/>
                    <a:pt x="39" y="36"/>
                    <a:pt x="41" y="36"/>
                  </a:cubicBezTo>
                  <a:lnTo>
                    <a:pt x="41" y="37"/>
                  </a:lnTo>
                  <a:close/>
                  <a:moveTo>
                    <a:pt x="12" y="18"/>
                  </a:move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8" y="18"/>
                    <a:pt x="21" y="17"/>
                    <a:pt x="23" y="16"/>
                  </a:cubicBezTo>
                  <a:cubicBezTo>
                    <a:pt x="25" y="14"/>
                    <a:pt x="26" y="12"/>
                    <a:pt x="26" y="10"/>
                  </a:cubicBezTo>
                  <a:cubicBezTo>
                    <a:pt x="26" y="8"/>
                    <a:pt x="25" y="6"/>
                    <a:pt x="23" y="4"/>
                  </a:cubicBezTo>
                  <a:cubicBezTo>
                    <a:pt x="22" y="3"/>
                    <a:pt x="19" y="2"/>
                    <a:pt x="17" y="2"/>
                  </a:cubicBezTo>
                  <a:cubicBezTo>
                    <a:pt x="16" y="2"/>
                    <a:pt x="14" y="2"/>
                    <a:pt x="12" y="3"/>
                  </a:cubicBezTo>
                  <a:lnTo>
                    <a:pt x="12" y="18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" name="Freeform 35"/>
            <p:cNvSpPr/>
            <p:nvPr/>
          </p:nvSpPr>
          <p:spPr>
            <a:xfrm>
              <a:off x="3691" y="2324"/>
              <a:ext cx="52" cy="75"/>
            </a:xfrm>
            <a:custGeom>
              <a:avLst/>
              <a:gdLst>
                <a:gd name="T0" fmla="*/ 24 w 27"/>
                <a:gd name="T1" fmla="*/ 0 h 39"/>
                <a:gd name="T2" fmla="*/ 24 w 27"/>
                <a:gd name="T3" fmla="*/ 13 h 39"/>
                <a:gd name="T4" fmla="*/ 23 w 27"/>
                <a:gd name="T5" fmla="*/ 13 h 39"/>
                <a:gd name="T6" fmla="*/ 21 w 27"/>
                <a:gd name="T7" fmla="*/ 7 h 39"/>
                <a:gd name="T8" fmla="*/ 17 w 27"/>
                <a:gd name="T9" fmla="*/ 4 h 39"/>
                <a:gd name="T10" fmla="*/ 12 w 27"/>
                <a:gd name="T11" fmla="*/ 2 h 39"/>
                <a:gd name="T12" fmla="*/ 7 w 27"/>
                <a:gd name="T13" fmla="*/ 4 h 39"/>
                <a:gd name="T14" fmla="*/ 5 w 27"/>
                <a:gd name="T15" fmla="*/ 8 h 39"/>
                <a:gd name="T16" fmla="*/ 6 w 27"/>
                <a:gd name="T17" fmla="*/ 11 h 39"/>
                <a:gd name="T18" fmla="*/ 15 w 27"/>
                <a:gd name="T19" fmla="*/ 17 h 39"/>
                <a:gd name="T20" fmla="*/ 23 w 27"/>
                <a:gd name="T21" fmla="*/ 21 h 39"/>
                <a:gd name="T22" fmla="*/ 26 w 27"/>
                <a:gd name="T23" fmla="*/ 25 h 39"/>
                <a:gd name="T24" fmla="*/ 27 w 27"/>
                <a:gd name="T25" fmla="*/ 29 h 39"/>
                <a:gd name="T26" fmla="*/ 24 w 27"/>
                <a:gd name="T27" fmla="*/ 36 h 39"/>
                <a:gd name="T28" fmla="*/ 14 w 27"/>
                <a:gd name="T29" fmla="*/ 39 h 39"/>
                <a:gd name="T30" fmla="*/ 11 w 27"/>
                <a:gd name="T31" fmla="*/ 39 h 39"/>
                <a:gd name="T32" fmla="*/ 7 w 27"/>
                <a:gd name="T33" fmla="*/ 38 h 39"/>
                <a:gd name="T34" fmla="*/ 3 w 27"/>
                <a:gd name="T35" fmla="*/ 37 h 39"/>
                <a:gd name="T36" fmla="*/ 2 w 27"/>
                <a:gd name="T37" fmla="*/ 37 h 39"/>
                <a:gd name="T38" fmla="*/ 1 w 27"/>
                <a:gd name="T39" fmla="*/ 39 h 39"/>
                <a:gd name="T40" fmla="*/ 0 w 27"/>
                <a:gd name="T41" fmla="*/ 39 h 39"/>
                <a:gd name="T42" fmla="*/ 0 w 27"/>
                <a:gd name="T43" fmla="*/ 26 h 39"/>
                <a:gd name="T44" fmla="*/ 1 w 27"/>
                <a:gd name="T45" fmla="*/ 26 h 39"/>
                <a:gd name="T46" fmla="*/ 3 w 27"/>
                <a:gd name="T47" fmla="*/ 32 h 39"/>
                <a:gd name="T48" fmla="*/ 8 w 27"/>
                <a:gd name="T49" fmla="*/ 36 h 39"/>
                <a:gd name="T50" fmla="*/ 14 w 27"/>
                <a:gd name="T51" fmla="*/ 37 h 39"/>
                <a:gd name="T52" fmla="*/ 20 w 27"/>
                <a:gd name="T53" fmla="*/ 35 h 39"/>
                <a:gd name="T54" fmla="*/ 22 w 27"/>
                <a:gd name="T55" fmla="*/ 31 h 39"/>
                <a:gd name="T56" fmla="*/ 21 w 27"/>
                <a:gd name="T57" fmla="*/ 28 h 39"/>
                <a:gd name="T58" fmla="*/ 18 w 27"/>
                <a:gd name="T59" fmla="*/ 26 h 39"/>
                <a:gd name="T60" fmla="*/ 12 w 27"/>
                <a:gd name="T61" fmla="*/ 22 h 39"/>
                <a:gd name="T62" fmla="*/ 4 w 27"/>
                <a:gd name="T63" fmla="*/ 18 h 39"/>
                <a:gd name="T64" fmla="*/ 1 w 27"/>
                <a:gd name="T65" fmla="*/ 14 h 39"/>
                <a:gd name="T66" fmla="*/ 0 w 27"/>
                <a:gd name="T67" fmla="*/ 10 h 39"/>
                <a:gd name="T68" fmla="*/ 3 w 27"/>
                <a:gd name="T69" fmla="*/ 3 h 39"/>
                <a:gd name="T70" fmla="*/ 12 w 27"/>
                <a:gd name="T71" fmla="*/ 0 h 39"/>
                <a:gd name="T72" fmla="*/ 19 w 27"/>
                <a:gd name="T73" fmla="*/ 2 h 39"/>
                <a:gd name="T74" fmla="*/ 21 w 27"/>
                <a:gd name="T75" fmla="*/ 2 h 39"/>
                <a:gd name="T76" fmla="*/ 23 w 27"/>
                <a:gd name="T77" fmla="*/ 2 h 39"/>
                <a:gd name="T78" fmla="*/ 23 w 27"/>
                <a:gd name="T79" fmla="*/ 0 h 39"/>
                <a:gd name="T80" fmla="*/ 24 w 27"/>
                <a:gd name="T8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" h="39">
                  <a:moveTo>
                    <a:pt x="24" y="0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2" y="9"/>
                    <a:pt x="21" y="7"/>
                  </a:cubicBezTo>
                  <a:cubicBezTo>
                    <a:pt x="20" y="6"/>
                    <a:pt x="19" y="5"/>
                    <a:pt x="17" y="4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5" y="5"/>
                    <a:pt x="5" y="7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7" y="13"/>
                    <a:pt x="10" y="14"/>
                    <a:pt x="15" y="17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5" y="23"/>
                    <a:pt x="26" y="25"/>
                  </a:cubicBezTo>
                  <a:cubicBezTo>
                    <a:pt x="27" y="26"/>
                    <a:pt x="27" y="27"/>
                    <a:pt x="27" y="29"/>
                  </a:cubicBezTo>
                  <a:cubicBezTo>
                    <a:pt x="27" y="32"/>
                    <a:pt x="26" y="34"/>
                    <a:pt x="24" y="36"/>
                  </a:cubicBezTo>
                  <a:cubicBezTo>
                    <a:pt x="21" y="38"/>
                    <a:pt x="18" y="39"/>
                    <a:pt x="14" y="39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10" y="39"/>
                    <a:pt x="9" y="38"/>
                    <a:pt x="7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9"/>
                    <a:pt x="3" y="31"/>
                    <a:pt x="3" y="32"/>
                  </a:cubicBezTo>
                  <a:cubicBezTo>
                    <a:pt x="4" y="34"/>
                    <a:pt x="6" y="35"/>
                    <a:pt x="8" y="36"/>
                  </a:cubicBezTo>
                  <a:cubicBezTo>
                    <a:pt x="9" y="37"/>
                    <a:pt x="11" y="37"/>
                    <a:pt x="14" y="37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4"/>
                    <a:pt x="22" y="33"/>
                    <a:pt x="22" y="31"/>
                  </a:cubicBezTo>
                  <a:cubicBezTo>
                    <a:pt x="22" y="30"/>
                    <a:pt x="21" y="29"/>
                    <a:pt x="21" y="28"/>
                  </a:cubicBezTo>
                  <a:cubicBezTo>
                    <a:pt x="20" y="27"/>
                    <a:pt x="20" y="26"/>
                    <a:pt x="18" y="26"/>
                  </a:cubicBezTo>
                  <a:cubicBezTo>
                    <a:pt x="18" y="25"/>
                    <a:pt x="15" y="24"/>
                    <a:pt x="12" y="22"/>
                  </a:cubicBezTo>
                  <a:cubicBezTo>
                    <a:pt x="8" y="20"/>
                    <a:pt x="6" y="19"/>
                    <a:pt x="4" y="18"/>
                  </a:cubicBezTo>
                  <a:cubicBezTo>
                    <a:pt x="3" y="17"/>
                    <a:pt x="2" y="16"/>
                    <a:pt x="1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3" y="2"/>
                    <a:pt x="23" y="1"/>
                    <a:pt x="23" y="0"/>
                  </a:cubicBezTo>
                  <a:lnTo>
                    <a:pt x="24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" name="Freeform 36"/>
            <p:cNvSpPr/>
            <p:nvPr/>
          </p:nvSpPr>
          <p:spPr>
            <a:xfrm>
              <a:off x="3750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6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5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4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6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" name="Freeform 37"/>
            <p:cNvSpPr/>
            <p:nvPr/>
          </p:nvSpPr>
          <p:spPr>
            <a:xfrm>
              <a:off x="3790" y="2326"/>
              <a:ext cx="65" cy="71"/>
            </a:xfrm>
            <a:custGeom>
              <a:avLst/>
              <a:gdLst>
                <a:gd name="T0" fmla="*/ 34 w 34"/>
                <a:gd name="T1" fmla="*/ 0 h 37"/>
                <a:gd name="T2" fmla="*/ 34 w 34"/>
                <a:gd name="T3" fmla="*/ 9 h 37"/>
                <a:gd name="T4" fmla="*/ 33 w 34"/>
                <a:gd name="T5" fmla="*/ 9 h 37"/>
                <a:gd name="T6" fmla="*/ 32 w 34"/>
                <a:gd name="T7" fmla="*/ 5 h 37"/>
                <a:gd name="T8" fmla="*/ 30 w 34"/>
                <a:gd name="T9" fmla="*/ 3 h 37"/>
                <a:gd name="T10" fmla="*/ 26 w 34"/>
                <a:gd name="T11" fmla="*/ 2 h 37"/>
                <a:gd name="T12" fmla="*/ 20 w 34"/>
                <a:gd name="T13" fmla="*/ 2 h 37"/>
                <a:gd name="T14" fmla="*/ 20 w 34"/>
                <a:gd name="T15" fmla="*/ 31 h 37"/>
                <a:gd name="T16" fmla="*/ 21 w 34"/>
                <a:gd name="T17" fmla="*/ 35 h 37"/>
                <a:gd name="T18" fmla="*/ 24 w 34"/>
                <a:gd name="T19" fmla="*/ 36 h 37"/>
                <a:gd name="T20" fmla="*/ 26 w 34"/>
                <a:gd name="T21" fmla="*/ 36 h 37"/>
                <a:gd name="T22" fmla="*/ 26 w 34"/>
                <a:gd name="T23" fmla="*/ 37 h 37"/>
                <a:gd name="T24" fmla="*/ 8 w 34"/>
                <a:gd name="T25" fmla="*/ 37 h 37"/>
                <a:gd name="T26" fmla="*/ 8 w 34"/>
                <a:gd name="T27" fmla="*/ 36 h 37"/>
                <a:gd name="T28" fmla="*/ 10 w 34"/>
                <a:gd name="T29" fmla="*/ 36 h 37"/>
                <a:gd name="T30" fmla="*/ 13 w 34"/>
                <a:gd name="T31" fmla="*/ 35 h 37"/>
                <a:gd name="T32" fmla="*/ 14 w 34"/>
                <a:gd name="T33" fmla="*/ 31 h 37"/>
                <a:gd name="T34" fmla="*/ 14 w 34"/>
                <a:gd name="T35" fmla="*/ 2 h 37"/>
                <a:gd name="T36" fmla="*/ 9 w 34"/>
                <a:gd name="T37" fmla="*/ 2 h 37"/>
                <a:gd name="T38" fmla="*/ 5 w 34"/>
                <a:gd name="T39" fmla="*/ 3 h 37"/>
                <a:gd name="T40" fmla="*/ 2 w 34"/>
                <a:gd name="T41" fmla="*/ 5 h 37"/>
                <a:gd name="T42" fmla="*/ 1 w 34"/>
                <a:gd name="T43" fmla="*/ 9 h 37"/>
                <a:gd name="T44" fmla="*/ 0 w 34"/>
                <a:gd name="T45" fmla="*/ 9 h 37"/>
                <a:gd name="T46" fmla="*/ 0 w 34"/>
                <a:gd name="T47" fmla="*/ 0 h 37"/>
                <a:gd name="T48" fmla="*/ 34 w 34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7">
                  <a:moveTo>
                    <a:pt x="34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2" y="5"/>
                  </a:cubicBezTo>
                  <a:cubicBezTo>
                    <a:pt x="32" y="4"/>
                    <a:pt x="31" y="4"/>
                    <a:pt x="30" y="3"/>
                  </a:cubicBezTo>
                  <a:cubicBezTo>
                    <a:pt x="29" y="3"/>
                    <a:pt x="27" y="2"/>
                    <a:pt x="2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3"/>
                    <a:pt x="20" y="35"/>
                    <a:pt x="21" y="35"/>
                  </a:cubicBezTo>
                  <a:cubicBezTo>
                    <a:pt x="21" y="36"/>
                    <a:pt x="23" y="36"/>
                    <a:pt x="2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3" y="36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" name="Freeform 38"/>
            <p:cNvSpPr/>
            <p:nvPr/>
          </p:nvSpPr>
          <p:spPr>
            <a:xfrm>
              <a:off x="3859" y="2326"/>
              <a:ext cx="82" cy="71"/>
            </a:xfrm>
            <a:custGeom>
              <a:avLst/>
              <a:gdLst>
                <a:gd name="T0" fmla="*/ 29 w 43"/>
                <a:gd name="T1" fmla="*/ 0 h 37"/>
                <a:gd name="T2" fmla="*/ 43 w 43"/>
                <a:gd name="T3" fmla="*/ 0 h 37"/>
                <a:gd name="T4" fmla="*/ 43 w 43"/>
                <a:gd name="T5" fmla="*/ 1 h 37"/>
                <a:gd name="T6" fmla="*/ 42 w 43"/>
                <a:gd name="T7" fmla="*/ 1 h 37"/>
                <a:gd name="T8" fmla="*/ 40 w 43"/>
                <a:gd name="T9" fmla="*/ 2 h 37"/>
                <a:gd name="T10" fmla="*/ 37 w 43"/>
                <a:gd name="T11" fmla="*/ 3 h 37"/>
                <a:gd name="T12" fmla="*/ 34 w 43"/>
                <a:gd name="T13" fmla="*/ 7 h 37"/>
                <a:gd name="T14" fmla="*/ 24 w 43"/>
                <a:gd name="T15" fmla="*/ 21 h 37"/>
                <a:gd name="T16" fmla="*/ 24 w 43"/>
                <a:gd name="T17" fmla="*/ 31 h 37"/>
                <a:gd name="T18" fmla="*/ 25 w 43"/>
                <a:gd name="T19" fmla="*/ 35 h 37"/>
                <a:gd name="T20" fmla="*/ 29 w 43"/>
                <a:gd name="T21" fmla="*/ 36 h 37"/>
                <a:gd name="T22" fmla="*/ 30 w 43"/>
                <a:gd name="T23" fmla="*/ 36 h 37"/>
                <a:gd name="T24" fmla="*/ 30 w 43"/>
                <a:gd name="T25" fmla="*/ 37 h 37"/>
                <a:gd name="T26" fmla="*/ 13 w 43"/>
                <a:gd name="T27" fmla="*/ 37 h 37"/>
                <a:gd name="T28" fmla="*/ 13 w 43"/>
                <a:gd name="T29" fmla="*/ 36 h 37"/>
                <a:gd name="T30" fmla="*/ 14 w 43"/>
                <a:gd name="T31" fmla="*/ 36 h 37"/>
                <a:gd name="T32" fmla="*/ 18 w 43"/>
                <a:gd name="T33" fmla="*/ 35 h 37"/>
                <a:gd name="T34" fmla="*/ 18 w 43"/>
                <a:gd name="T35" fmla="*/ 31 h 37"/>
                <a:gd name="T36" fmla="*/ 18 w 43"/>
                <a:gd name="T37" fmla="*/ 22 h 37"/>
                <a:gd name="T38" fmla="*/ 7 w 43"/>
                <a:gd name="T39" fmla="*/ 6 h 37"/>
                <a:gd name="T40" fmla="*/ 4 w 43"/>
                <a:gd name="T41" fmla="*/ 3 h 37"/>
                <a:gd name="T42" fmla="*/ 1 w 43"/>
                <a:gd name="T43" fmla="*/ 1 h 37"/>
                <a:gd name="T44" fmla="*/ 0 w 43"/>
                <a:gd name="T45" fmla="*/ 1 h 37"/>
                <a:gd name="T46" fmla="*/ 0 w 43"/>
                <a:gd name="T47" fmla="*/ 0 h 37"/>
                <a:gd name="T48" fmla="*/ 17 w 43"/>
                <a:gd name="T49" fmla="*/ 0 h 37"/>
                <a:gd name="T50" fmla="*/ 17 w 43"/>
                <a:gd name="T51" fmla="*/ 1 h 37"/>
                <a:gd name="T52" fmla="*/ 16 w 43"/>
                <a:gd name="T53" fmla="*/ 1 h 37"/>
                <a:gd name="T54" fmla="*/ 14 w 43"/>
                <a:gd name="T55" fmla="*/ 2 h 37"/>
                <a:gd name="T56" fmla="*/ 13 w 43"/>
                <a:gd name="T57" fmla="*/ 3 h 37"/>
                <a:gd name="T58" fmla="*/ 14 w 43"/>
                <a:gd name="T59" fmla="*/ 7 h 37"/>
                <a:gd name="T60" fmla="*/ 23 w 43"/>
                <a:gd name="T61" fmla="*/ 19 h 37"/>
                <a:gd name="T62" fmla="*/ 31 w 43"/>
                <a:gd name="T63" fmla="*/ 8 h 37"/>
                <a:gd name="T64" fmla="*/ 33 w 43"/>
                <a:gd name="T65" fmla="*/ 4 h 37"/>
                <a:gd name="T66" fmla="*/ 32 w 43"/>
                <a:gd name="T67" fmla="*/ 2 h 37"/>
                <a:gd name="T68" fmla="*/ 31 w 43"/>
                <a:gd name="T69" fmla="*/ 1 h 37"/>
                <a:gd name="T70" fmla="*/ 29 w 43"/>
                <a:gd name="T71" fmla="*/ 1 h 37"/>
                <a:gd name="T72" fmla="*/ 29 w 43"/>
                <a:gd name="T7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" h="37">
                  <a:moveTo>
                    <a:pt x="29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5"/>
                    <a:pt x="25" y="35"/>
                  </a:cubicBezTo>
                  <a:cubicBezTo>
                    <a:pt x="26" y="36"/>
                    <a:pt x="27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6" y="36"/>
                    <a:pt x="17" y="36"/>
                    <a:pt x="18" y="35"/>
                  </a:cubicBezTo>
                  <a:cubicBezTo>
                    <a:pt x="18" y="34"/>
                    <a:pt x="18" y="33"/>
                    <a:pt x="18" y="3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3"/>
                    <a:pt x="4" y="3"/>
                  </a:cubicBezTo>
                  <a:cubicBezTo>
                    <a:pt x="4" y="3"/>
                    <a:pt x="3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4"/>
                    <a:pt x="13" y="5"/>
                    <a:pt x="14" y="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3" y="5"/>
                    <a:pt x="33" y="4"/>
                  </a:cubicBezTo>
                  <a:cubicBezTo>
                    <a:pt x="33" y="3"/>
                    <a:pt x="33" y="3"/>
                    <a:pt x="32" y="2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lnTo>
                    <a:pt x="29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" name="Freeform 39"/>
            <p:cNvSpPr/>
            <p:nvPr/>
          </p:nvSpPr>
          <p:spPr>
            <a:xfrm>
              <a:off x="3970" y="2324"/>
              <a:ext cx="76" cy="75"/>
            </a:xfrm>
            <a:custGeom>
              <a:avLst/>
              <a:gdLst>
                <a:gd name="T0" fmla="*/ 21 w 40"/>
                <a:gd name="T1" fmla="*/ 0 h 39"/>
                <a:gd name="T2" fmla="*/ 34 w 40"/>
                <a:gd name="T3" fmla="*/ 6 h 39"/>
                <a:gd name="T4" fmla="*/ 40 w 40"/>
                <a:gd name="T5" fmla="*/ 19 h 39"/>
                <a:gd name="T6" fmla="*/ 34 w 40"/>
                <a:gd name="T7" fmla="*/ 34 h 39"/>
                <a:gd name="T8" fmla="*/ 20 w 40"/>
                <a:gd name="T9" fmla="*/ 39 h 39"/>
                <a:gd name="T10" fmla="*/ 6 w 40"/>
                <a:gd name="T11" fmla="*/ 34 h 39"/>
                <a:gd name="T12" fmla="*/ 0 w 40"/>
                <a:gd name="T13" fmla="*/ 20 h 39"/>
                <a:gd name="T14" fmla="*/ 7 w 40"/>
                <a:gd name="T15" fmla="*/ 5 h 39"/>
                <a:gd name="T16" fmla="*/ 21 w 40"/>
                <a:gd name="T17" fmla="*/ 0 h 39"/>
                <a:gd name="T18" fmla="*/ 20 w 40"/>
                <a:gd name="T19" fmla="*/ 2 h 39"/>
                <a:gd name="T20" fmla="*/ 11 w 40"/>
                <a:gd name="T21" fmla="*/ 6 h 39"/>
                <a:gd name="T22" fmla="*/ 7 w 40"/>
                <a:gd name="T23" fmla="*/ 19 h 39"/>
                <a:gd name="T24" fmla="*/ 11 w 40"/>
                <a:gd name="T25" fmla="*/ 33 h 39"/>
                <a:gd name="T26" fmla="*/ 20 w 40"/>
                <a:gd name="T27" fmla="*/ 37 h 39"/>
                <a:gd name="T28" fmla="*/ 30 w 40"/>
                <a:gd name="T29" fmla="*/ 33 h 39"/>
                <a:gd name="T30" fmla="*/ 33 w 40"/>
                <a:gd name="T31" fmla="*/ 20 h 39"/>
                <a:gd name="T32" fmla="*/ 29 w 40"/>
                <a:gd name="T33" fmla="*/ 6 h 39"/>
                <a:gd name="T34" fmla="*/ 20 w 40"/>
                <a:gd name="T3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0"/>
                  </a:moveTo>
                  <a:cubicBezTo>
                    <a:pt x="26" y="0"/>
                    <a:pt x="31" y="2"/>
                    <a:pt x="34" y="6"/>
                  </a:cubicBezTo>
                  <a:cubicBezTo>
                    <a:pt x="38" y="9"/>
                    <a:pt x="40" y="14"/>
                    <a:pt x="40" y="19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0" y="37"/>
                    <a:pt x="26" y="39"/>
                    <a:pt x="20" y="39"/>
                  </a:cubicBezTo>
                  <a:cubicBezTo>
                    <a:pt x="14" y="39"/>
                    <a:pt x="10" y="37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7" y="5"/>
                  </a:cubicBezTo>
                  <a:cubicBezTo>
                    <a:pt x="11" y="2"/>
                    <a:pt x="15" y="0"/>
                    <a:pt x="21" y="0"/>
                  </a:cubicBezTo>
                  <a:close/>
                  <a:moveTo>
                    <a:pt x="20" y="2"/>
                  </a:moveTo>
                  <a:cubicBezTo>
                    <a:pt x="16" y="2"/>
                    <a:pt x="13" y="3"/>
                    <a:pt x="11" y="6"/>
                  </a:cubicBezTo>
                  <a:cubicBezTo>
                    <a:pt x="8" y="9"/>
                    <a:pt x="7" y="13"/>
                    <a:pt x="7" y="19"/>
                  </a:cubicBezTo>
                  <a:cubicBezTo>
                    <a:pt x="7" y="26"/>
                    <a:pt x="8" y="30"/>
                    <a:pt x="11" y="33"/>
                  </a:cubicBezTo>
                  <a:cubicBezTo>
                    <a:pt x="13" y="36"/>
                    <a:pt x="16" y="37"/>
                    <a:pt x="20" y="37"/>
                  </a:cubicBezTo>
                  <a:cubicBezTo>
                    <a:pt x="24" y="37"/>
                    <a:pt x="27" y="36"/>
                    <a:pt x="30" y="33"/>
                  </a:cubicBezTo>
                  <a:cubicBezTo>
                    <a:pt x="32" y="30"/>
                    <a:pt x="33" y="26"/>
                    <a:pt x="33" y="20"/>
                  </a:cubicBezTo>
                  <a:cubicBezTo>
                    <a:pt x="33" y="14"/>
                    <a:pt x="32" y="9"/>
                    <a:pt x="29" y="6"/>
                  </a:cubicBezTo>
                  <a:cubicBezTo>
                    <a:pt x="27" y="3"/>
                    <a:pt x="24" y="2"/>
                    <a:pt x="20" y="2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Freeform 40"/>
            <p:cNvSpPr/>
            <p:nvPr/>
          </p:nvSpPr>
          <p:spPr>
            <a:xfrm>
              <a:off x="4052" y="2326"/>
              <a:ext cx="59" cy="71"/>
            </a:xfrm>
            <a:custGeom>
              <a:avLst/>
              <a:gdLst>
                <a:gd name="T0" fmla="*/ 12 w 31"/>
                <a:gd name="T1" fmla="*/ 2 h 37"/>
                <a:gd name="T2" fmla="*/ 12 w 31"/>
                <a:gd name="T3" fmla="*/ 17 h 37"/>
                <a:gd name="T4" fmla="*/ 19 w 31"/>
                <a:gd name="T5" fmla="*/ 17 h 37"/>
                <a:gd name="T6" fmla="*/ 23 w 31"/>
                <a:gd name="T7" fmla="*/ 16 h 37"/>
                <a:gd name="T8" fmla="*/ 25 w 31"/>
                <a:gd name="T9" fmla="*/ 12 h 37"/>
                <a:gd name="T10" fmla="*/ 26 w 31"/>
                <a:gd name="T11" fmla="*/ 12 h 37"/>
                <a:gd name="T12" fmla="*/ 26 w 31"/>
                <a:gd name="T13" fmla="*/ 24 h 37"/>
                <a:gd name="T14" fmla="*/ 25 w 31"/>
                <a:gd name="T15" fmla="*/ 24 h 37"/>
                <a:gd name="T16" fmla="*/ 24 w 31"/>
                <a:gd name="T17" fmla="*/ 21 h 37"/>
                <a:gd name="T18" fmla="*/ 22 w 31"/>
                <a:gd name="T19" fmla="*/ 20 h 37"/>
                <a:gd name="T20" fmla="*/ 19 w 31"/>
                <a:gd name="T21" fmla="*/ 19 h 37"/>
                <a:gd name="T22" fmla="*/ 12 w 31"/>
                <a:gd name="T23" fmla="*/ 19 h 37"/>
                <a:gd name="T24" fmla="*/ 12 w 31"/>
                <a:gd name="T25" fmla="*/ 31 h 37"/>
                <a:gd name="T26" fmla="*/ 12 w 31"/>
                <a:gd name="T27" fmla="*/ 34 h 37"/>
                <a:gd name="T28" fmla="*/ 13 w 31"/>
                <a:gd name="T29" fmla="*/ 36 h 37"/>
                <a:gd name="T30" fmla="*/ 16 w 31"/>
                <a:gd name="T31" fmla="*/ 36 h 37"/>
                <a:gd name="T32" fmla="*/ 18 w 31"/>
                <a:gd name="T33" fmla="*/ 36 h 37"/>
                <a:gd name="T34" fmla="*/ 18 w 31"/>
                <a:gd name="T35" fmla="*/ 37 h 37"/>
                <a:gd name="T36" fmla="*/ 0 w 31"/>
                <a:gd name="T37" fmla="*/ 37 h 37"/>
                <a:gd name="T38" fmla="*/ 0 w 31"/>
                <a:gd name="T39" fmla="*/ 36 h 37"/>
                <a:gd name="T40" fmla="*/ 1 w 31"/>
                <a:gd name="T41" fmla="*/ 36 h 37"/>
                <a:gd name="T42" fmla="*/ 5 w 31"/>
                <a:gd name="T43" fmla="*/ 35 h 37"/>
                <a:gd name="T44" fmla="*/ 6 w 31"/>
                <a:gd name="T45" fmla="*/ 31 h 37"/>
                <a:gd name="T46" fmla="*/ 6 w 31"/>
                <a:gd name="T47" fmla="*/ 7 h 37"/>
                <a:gd name="T48" fmla="*/ 5 w 31"/>
                <a:gd name="T49" fmla="*/ 3 h 37"/>
                <a:gd name="T50" fmla="*/ 4 w 31"/>
                <a:gd name="T51" fmla="*/ 2 h 37"/>
                <a:gd name="T52" fmla="*/ 1 w 31"/>
                <a:gd name="T53" fmla="*/ 1 h 37"/>
                <a:gd name="T54" fmla="*/ 0 w 31"/>
                <a:gd name="T55" fmla="*/ 1 h 37"/>
                <a:gd name="T56" fmla="*/ 0 w 31"/>
                <a:gd name="T57" fmla="*/ 0 h 37"/>
                <a:gd name="T58" fmla="*/ 31 w 31"/>
                <a:gd name="T59" fmla="*/ 0 h 37"/>
                <a:gd name="T60" fmla="*/ 31 w 31"/>
                <a:gd name="T61" fmla="*/ 8 h 37"/>
                <a:gd name="T62" fmla="*/ 30 w 31"/>
                <a:gd name="T63" fmla="*/ 8 h 37"/>
                <a:gd name="T64" fmla="*/ 28 w 31"/>
                <a:gd name="T65" fmla="*/ 4 h 37"/>
                <a:gd name="T66" fmla="*/ 26 w 31"/>
                <a:gd name="T67" fmla="*/ 3 h 37"/>
                <a:gd name="T68" fmla="*/ 21 w 31"/>
                <a:gd name="T69" fmla="*/ 2 h 37"/>
                <a:gd name="T70" fmla="*/ 12 w 31"/>
                <a:gd name="T7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1" y="17"/>
                    <a:pt x="22" y="16"/>
                    <a:pt x="23" y="16"/>
                  </a:cubicBezTo>
                  <a:cubicBezTo>
                    <a:pt x="24" y="15"/>
                    <a:pt x="24" y="14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3"/>
                    <a:pt x="24" y="22"/>
                    <a:pt x="24" y="21"/>
                  </a:cubicBezTo>
                  <a:cubicBezTo>
                    <a:pt x="24" y="20"/>
                    <a:pt x="23" y="20"/>
                    <a:pt x="22" y="20"/>
                  </a:cubicBezTo>
                  <a:cubicBezTo>
                    <a:pt x="22" y="19"/>
                    <a:pt x="21" y="19"/>
                    <a:pt x="19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5"/>
                    <a:pt x="13" y="35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6"/>
                    <a:pt x="29" y="5"/>
                    <a:pt x="28" y="4"/>
                  </a:cubicBezTo>
                  <a:cubicBezTo>
                    <a:pt x="27" y="4"/>
                    <a:pt x="27" y="3"/>
                    <a:pt x="26" y="3"/>
                  </a:cubicBezTo>
                  <a:cubicBezTo>
                    <a:pt x="25" y="2"/>
                    <a:pt x="23" y="2"/>
                    <a:pt x="21" y="2"/>
                  </a:cubicBezTo>
                  <a:lnTo>
                    <a:pt x="12" y="2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" name="Freeform 41"/>
            <p:cNvSpPr/>
            <p:nvPr/>
          </p:nvSpPr>
          <p:spPr>
            <a:xfrm>
              <a:off x="4145" y="2326"/>
              <a:ext cx="59" cy="71"/>
            </a:xfrm>
            <a:custGeom>
              <a:avLst/>
              <a:gdLst>
                <a:gd name="T0" fmla="*/ 11 w 31"/>
                <a:gd name="T1" fmla="*/ 20 h 37"/>
                <a:gd name="T2" fmla="*/ 11 w 31"/>
                <a:gd name="T3" fmla="*/ 31 h 37"/>
                <a:gd name="T4" fmla="*/ 12 w 31"/>
                <a:gd name="T5" fmla="*/ 35 h 37"/>
                <a:gd name="T6" fmla="*/ 16 w 31"/>
                <a:gd name="T7" fmla="*/ 36 h 37"/>
                <a:gd name="T8" fmla="*/ 17 w 31"/>
                <a:gd name="T9" fmla="*/ 36 h 37"/>
                <a:gd name="T10" fmla="*/ 17 w 31"/>
                <a:gd name="T11" fmla="*/ 37 h 37"/>
                <a:gd name="T12" fmla="*/ 0 w 31"/>
                <a:gd name="T13" fmla="*/ 37 h 37"/>
                <a:gd name="T14" fmla="*/ 0 w 31"/>
                <a:gd name="T15" fmla="*/ 36 h 37"/>
                <a:gd name="T16" fmla="*/ 1 w 31"/>
                <a:gd name="T17" fmla="*/ 36 h 37"/>
                <a:gd name="T18" fmla="*/ 5 w 31"/>
                <a:gd name="T19" fmla="*/ 35 h 37"/>
                <a:gd name="T20" fmla="*/ 6 w 31"/>
                <a:gd name="T21" fmla="*/ 31 h 37"/>
                <a:gd name="T22" fmla="*/ 6 w 31"/>
                <a:gd name="T23" fmla="*/ 7 h 37"/>
                <a:gd name="T24" fmla="*/ 5 w 31"/>
                <a:gd name="T25" fmla="*/ 2 h 37"/>
                <a:gd name="T26" fmla="*/ 1 w 31"/>
                <a:gd name="T27" fmla="*/ 1 h 37"/>
                <a:gd name="T28" fmla="*/ 0 w 31"/>
                <a:gd name="T29" fmla="*/ 1 h 37"/>
                <a:gd name="T30" fmla="*/ 0 w 31"/>
                <a:gd name="T31" fmla="*/ 0 h 37"/>
                <a:gd name="T32" fmla="*/ 15 w 31"/>
                <a:gd name="T33" fmla="*/ 0 h 37"/>
                <a:gd name="T34" fmla="*/ 24 w 31"/>
                <a:gd name="T35" fmla="*/ 1 h 37"/>
                <a:gd name="T36" fmla="*/ 29 w 31"/>
                <a:gd name="T37" fmla="*/ 5 h 37"/>
                <a:gd name="T38" fmla="*/ 31 w 31"/>
                <a:gd name="T39" fmla="*/ 10 h 37"/>
                <a:gd name="T40" fmla="*/ 28 w 31"/>
                <a:gd name="T41" fmla="*/ 18 h 37"/>
                <a:gd name="T42" fmla="*/ 18 w 31"/>
                <a:gd name="T43" fmla="*/ 21 h 37"/>
                <a:gd name="T44" fmla="*/ 15 w 31"/>
                <a:gd name="T45" fmla="*/ 20 h 37"/>
                <a:gd name="T46" fmla="*/ 11 w 31"/>
                <a:gd name="T47" fmla="*/ 20 h 37"/>
                <a:gd name="T48" fmla="*/ 11 w 31"/>
                <a:gd name="T49" fmla="*/ 18 h 37"/>
                <a:gd name="T50" fmla="*/ 14 w 31"/>
                <a:gd name="T51" fmla="*/ 19 h 37"/>
                <a:gd name="T52" fmla="*/ 16 w 31"/>
                <a:gd name="T53" fmla="*/ 19 h 37"/>
                <a:gd name="T54" fmla="*/ 22 w 31"/>
                <a:gd name="T55" fmla="*/ 17 h 37"/>
                <a:gd name="T56" fmla="*/ 24 w 31"/>
                <a:gd name="T57" fmla="*/ 11 h 37"/>
                <a:gd name="T58" fmla="*/ 23 w 31"/>
                <a:gd name="T59" fmla="*/ 6 h 37"/>
                <a:gd name="T60" fmla="*/ 20 w 31"/>
                <a:gd name="T61" fmla="*/ 3 h 37"/>
                <a:gd name="T62" fmla="*/ 15 w 31"/>
                <a:gd name="T63" fmla="*/ 2 h 37"/>
                <a:gd name="T64" fmla="*/ 11 w 31"/>
                <a:gd name="T65" fmla="*/ 3 h 37"/>
                <a:gd name="T66" fmla="*/ 11 w 31"/>
                <a:gd name="T6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7">
                  <a:moveTo>
                    <a:pt x="11" y="20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2" y="35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2"/>
                    <a:pt x="27" y="3"/>
                    <a:pt x="29" y="5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6"/>
                    <a:pt x="28" y="18"/>
                  </a:cubicBezTo>
                  <a:cubicBezTo>
                    <a:pt x="26" y="20"/>
                    <a:pt x="22" y="21"/>
                    <a:pt x="18" y="21"/>
                  </a:cubicBezTo>
                  <a:cubicBezTo>
                    <a:pt x="17" y="21"/>
                    <a:pt x="16" y="21"/>
                    <a:pt x="15" y="20"/>
                  </a:cubicBezTo>
                  <a:cubicBezTo>
                    <a:pt x="14" y="20"/>
                    <a:pt x="13" y="20"/>
                    <a:pt x="11" y="20"/>
                  </a:cubicBezTo>
                  <a:close/>
                  <a:moveTo>
                    <a:pt x="11" y="18"/>
                  </a:moveTo>
                  <a:cubicBezTo>
                    <a:pt x="13" y="18"/>
                    <a:pt x="13" y="19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19" y="19"/>
                    <a:pt x="20" y="18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9"/>
                    <a:pt x="24" y="8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9" y="3"/>
                    <a:pt x="17" y="2"/>
                    <a:pt x="15" y="2"/>
                  </a:cubicBezTo>
                  <a:cubicBezTo>
                    <a:pt x="14" y="2"/>
                    <a:pt x="13" y="2"/>
                    <a:pt x="11" y="3"/>
                  </a:cubicBezTo>
                  <a:lnTo>
                    <a:pt x="11" y="18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" name="Freeform 42"/>
            <p:cNvSpPr/>
            <p:nvPr/>
          </p:nvSpPr>
          <p:spPr>
            <a:xfrm>
              <a:off x="4210" y="2326"/>
              <a:ext cx="67" cy="71"/>
            </a:xfrm>
            <a:custGeom>
              <a:avLst/>
              <a:gdLst>
                <a:gd name="T0" fmla="*/ 12 w 35"/>
                <a:gd name="T1" fmla="*/ 2 h 37"/>
                <a:gd name="T2" fmla="*/ 12 w 35"/>
                <a:gd name="T3" fmla="*/ 17 h 37"/>
                <a:gd name="T4" fmla="*/ 21 w 35"/>
                <a:gd name="T5" fmla="*/ 17 h 37"/>
                <a:gd name="T6" fmla="*/ 25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6 w 35"/>
                <a:gd name="T17" fmla="*/ 21 h 37"/>
                <a:gd name="T18" fmla="*/ 24 w 35"/>
                <a:gd name="T19" fmla="*/ 19 h 37"/>
                <a:gd name="T20" fmla="*/ 21 w 35"/>
                <a:gd name="T21" fmla="*/ 19 h 37"/>
                <a:gd name="T22" fmla="*/ 12 w 35"/>
                <a:gd name="T23" fmla="*/ 19 h 37"/>
                <a:gd name="T24" fmla="*/ 12 w 35"/>
                <a:gd name="T25" fmla="*/ 31 h 37"/>
                <a:gd name="T26" fmla="*/ 12 w 35"/>
                <a:gd name="T27" fmla="*/ 34 h 37"/>
                <a:gd name="T28" fmla="*/ 13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2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1 w 35"/>
                <a:gd name="T49" fmla="*/ 36 h 37"/>
                <a:gd name="T50" fmla="*/ 4 w 35"/>
                <a:gd name="T51" fmla="*/ 36 h 37"/>
                <a:gd name="T52" fmla="*/ 5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1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2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29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2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4" y="16"/>
                    <a:pt x="25" y="16"/>
                  </a:cubicBezTo>
                  <a:cubicBezTo>
                    <a:pt x="26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6" y="21"/>
                  </a:cubicBezTo>
                  <a:cubicBezTo>
                    <a:pt x="26" y="20"/>
                    <a:pt x="25" y="20"/>
                    <a:pt x="24" y="19"/>
                  </a:cubicBezTo>
                  <a:cubicBezTo>
                    <a:pt x="24" y="19"/>
                    <a:pt x="22" y="19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4"/>
                    <a:pt x="12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1" y="32"/>
                    <a:pt x="33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6"/>
                    <a:pt x="3" y="36"/>
                    <a:pt x="4" y="36"/>
                  </a:cubicBezTo>
                  <a:cubicBezTo>
                    <a:pt x="5" y="35"/>
                    <a:pt x="5" y="35"/>
                    <a:pt x="5" y="34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6"/>
                    <a:pt x="30" y="5"/>
                    <a:pt x="29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2"/>
                    <a:pt x="25" y="2"/>
                    <a:pt x="23" y="2"/>
                  </a:cubicBezTo>
                  <a:lnTo>
                    <a:pt x="12" y="2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Freeform 43"/>
            <p:cNvSpPr/>
            <p:nvPr/>
          </p:nvSpPr>
          <p:spPr>
            <a:xfrm>
              <a:off x="4283" y="2326"/>
              <a:ext cx="65" cy="71"/>
            </a:xfrm>
            <a:custGeom>
              <a:avLst/>
              <a:gdLst>
                <a:gd name="T0" fmla="*/ 34 w 34"/>
                <a:gd name="T1" fmla="*/ 0 h 37"/>
                <a:gd name="T2" fmla="*/ 34 w 34"/>
                <a:gd name="T3" fmla="*/ 9 h 37"/>
                <a:gd name="T4" fmla="*/ 33 w 34"/>
                <a:gd name="T5" fmla="*/ 9 h 37"/>
                <a:gd name="T6" fmla="*/ 32 w 34"/>
                <a:gd name="T7" fmla="*/ 5 h 37"/>
                <a:gd name="T8" fmla="*/ 30 w 34"/>
                <a:gd name="T9" fmla="*/ 3 h 37"/>
                <a:gd name="T10" fmla="*/ 26 w 34"/>
                <a:gd name="T11" fmla="*/ 2 h 37"/>
                <a:gd name="T12" fmla="*/ 20 w 34"/>
                <a:gd name="T13" fmla="*/ 2 h 37"/>
                <a:gd name="T14" fmla="*/ 20 w 34"/>
                <a:gd name="T15" fmla="*/ 31 h 37"/>
                <a:gd name="T16" fmla="*/ 21 w 34"/>
                <a:gd name="T17" fmla="*/ 35 h 37"/>
                <a:gd name="T18" fmla="*/ 24 w 34"/>
                <a:gd name="T19" fmla="*/ 36 h 37"/>
                <a:gd name="T20" fmla="*/ 26 w 34"/>
                <a:gd name="T21" fmla="*/ 36 h 37"/>
                <a:gd name="T22" fmla="*/ 26 w 34"/>
                <a:gd name="T23" fmla="*/ 37 h 37"/>
                <a:gd name="T24" fmla="*/ 8 w 34"/>
                <a:gd name="T25" fmla="*/ 37 h 37"/>
                <a:gd name="T26" fmla="*/ 8 w 34"/>
                <a:gd name="T27" fmla="*/ 36 h 37"/>
                <a:gd name="T28" fmla="*/ 10 w 34"/>
                <a:gd name="T29" fmla="*/ 36 h 37"/>
                <a:gd name="T30" fmla="*/ 13 w 34"/>
                <a:gd name="T31" fmla="*/ 35 h 37"/>
                <a:gd name="T32" fmla="*/ 14 w 34"/>
                <a:gd name="T33" fmla="*/ 31 h 37"/>
                <a:gd name="T34" fmla="*/ 14 w 34"/>
                <a:gd name="T35" fmla="*/ 2 h 37"/>
                <a:gd name="T36" fmla="*/ 9 w 34"/>
                <a:gd name="T37" fmla="*/ 2 h 37"/>
                <a:gd name="T38" fmla="*/ 5 w 34"/>
                <a:gd name="T39" fmla="*/ 3 h 37"/>
                <a:gd name="T40" fmla="*/ 2 w 34"/>
                <a:gd name="T41" fmla="*/ 5 h 37"/>
                <a:gd name="T42" fmla="*/ 1 w 34"/>
                <a:gd name="T43" fmla="*/ 9 h 37"/>
                <a:gd name="T44" fmla="*/ 0 w 34"/>
                <a:gd name="T45" fmla="*/ 9 h 37"/>
                <a:gd name="T46" fmla="*/ 0 w 34"/>
                <a:gd name="T47" fmla="*/ 0 h 37"/>
                <a:gd name="T48" fmla="*/ 34 w 34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7">
                  <a:moveTo>
                    <a:pt x="34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2" y="5"/>
                  </a:cubicBezTo>
                  <a:cubicBezTo>
                    <a:pt x="32" y="4"/>
                    <a:pt x="31" y="4"/>
                    <a:pt x="30" y="3"/>
                  </a:cubicBezTo>
                  <a:cubicBezTo>
                    <a:pt x="29" y="3"/>
                    <a:pt x="27" y="2"/>
                    <a:pt x="2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3"/>
                    <a:pt x="20" y="35"/>
                    <a:pt x="21" y="35"/>
                  </a:cubicBezTo>
                  <a:cubicBezTo>
                    <a:pt x="21" y="36"/>
                    <a:pt x="23" y="36"/>
                    <a:pt x="2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3" y="36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" name="Freeform 44"/>
            <p:cNvSpPr/>
            <p:nvPr/>
          </p:nvSpPr>
          <p:spPr>
            <a:xfrm>
              <a:off x="4351" y="2326"/>
              <a:ext cx="79" cy="71"/>
            </a:xfrm>
            <a:custGeom>
              <a:avLst/>
              <a:gdLst>
                <a:gd name="T0" fmla="*/ 41 w 41"/>
                <a:gd name="T1" fmla="*/ 37 h 37"/>
                <a:gd name="T2" fmla="*/ 30 w 41"/>
                <a:gd name="T3" fmla="*/ 37 h 37"/>
                <a:gd name="T4" fmla="*/ 16 w 41"/>
                <a:gd name="T5" fmla="*/ 20 h 37"/>
                <a:gd name="T6" fmla="*/ 14 w 41"/>
                <a:gd name="T7" fmla="*/ 20 h 37"/>
                <a:gd name="T8" fmla="*/ 13 w 41"/>
                <a:gd name="T9" fmla="*/ 20 h 37"/>
                <a:gd name="T10" fmla="*/ 12 w 41"/>
                <a:gd name="T11" fmla="*/ 20 h 37"/>
                <a:gd name="T12" fmla="*/ 12 w 41"/>
                <a:gd name="T13" fmla="*/ 31 h 37"/>
                <a:gd name="T14" fmla="*/ 13 w 41"/>
                <a:gd name="T15" fmla="*/ 35 h 37"/>
                <a:gd name="T16" fmla="*/ 16 w 41"/>
                <a:gd name="T17" fmla="*/ 36 h 37"/>
                <a:gd name="T18" fmla="*/ 18 w 41"/>
                <a:gd name="T19" fmla="*/ 36 h 37"/>
                <a:gd name="T20" fmla="*/ 18 w 41"/>
                <a:gd name="T21" fmla="*/ 37 h 37"/>
                <a:gd name="T22" fmla="*/ 0 w 41"/>
                <a:gd name="T23" fmla="*/ 37 h 37"/>
                <a:gd name="T24" fmla="*/ 0 w 41"/>
                <a:gd name="T25" fmla="*/ 36 h 37"/>
                <a:gd name="T26" fmla="*/ 2 w 41"/>
                <a:gd name="T27" fmla="*/ 36 h 37"/>
                <a:gd name="T28" fmla="*/ 5 w 41"/>
                <a:gd name="T29" fmla="*/ 35 h 37"/>
                <a:gd name="T30" fmla="*/ 6 w 41"/>
                <a:gd name="T31" fmla="*/ 31 h 37"/>
                <a:gd name="T32" fmla="*/ 6 w 41"/>
                <a:gd name="T33" fmla="*/ 7 h 37"/>
                <a:gd name="T34" fmla="*/ 5 w 41"/>
                <a:gd name="T35" fmla="*/ 2 h 37"/>
                <a:gd name="T36" fmla="*/ 2 w 41"/>
                <a:gd name="T37" fmla="*/ 1 h 37"/>
                <a:gd name="T38" fmla="*/ 0 w 41"/>
                <a:gd name="T39" fmla="*/ 1 h 37"/>
                <a:gd name="T40" fmla="*/ 0 w 41"/>
                <a:gd name="T41" fmla="*/ 0 h 37"/>
                <a:gd name="T42" fmla="*/ 15 w 41"/>
                <a:gd name="T43" fmla="*/ 0 h 37"/>
                <a:gd name="T44" fmla="*/ 25 w 41"/>
                <a:gd name="T45" fmla="*/ 1 h 37"/>
                <a:gd name="T46" fmla="*/ 30 w 41"/>
                <a:gd name="T47" fmla="*/ 4 h 37"/>
                <a:gd name="T48" fmla="*/ 32 w 41"/>
                <a:gd name="T49" fmla="*/ 10 h 37"/>
                <a:gd name="T50" fmla="*/ 30 w 41"/>
                <a:gd name="T51" fmla="*/ 16 h 37"/>
                <a:gd name="T52" fmla="*/ 22 w 41"/>
                <a:gd name="T53" fmla="*/ 19 h 37"/>
                <a:gd name="T54" fmla="*/ 31 w 41"/>
                <a:gd name="T55" fmla="*/ 30 h 37"/>
                <a:gd name="T56" fmla="*/ 36 w 41"/>
                <a:gd name="T57" fmla="*/ 35 h 37"/>
                <a:gd name="T58" fmla="*/ 41 w 41"/>
                <a:gd name="T59" fmla="*/ 36 h 37"/>
                <a:gd name="T60" fmla="*/ 41 w 41"/>
                <a:gd name="T61" fmla="*/ 37 h 37"/>
                <a:gd name="T62" fmla="*/ 12 w 41"/>
                <a:gd name="T63" fmla="*/ 18 h 37"/>
                <a:gd name="T64" fmla="*/ 13 w 41"/>
                <a:gd name="T65" fmla="*/ 18 h 37"/>
                <a:gd name="T66" fmla="*/ 14 w 41"/>
                <a:gd name="T67" fmla="*/ 18 h 37"/>
                <a:gd name="T68" fmla="*/ 22 w 41"/>
                <a:gd name="T69" fmla="*/ 16 h 37"/>
                <a:gd name="T70" fmla="*/ 25 w 41"/>
                <a:gd name="T71" fmla="*/ 10 h 37"/>
                <a:gd name="T72" fmla="*/ 23 w 41"/>
                <a:gd name="T73" fmla="*/ 4 h 37"/>
                <a:gd name="T74" fmla="*/ 17 w 41"/>
                <a:gd name="T75" fmla="*/ 2 h 37"/>
                <a:gd name="T76" fmla="*/ 12 w 41"/>
                <a:gd name="T77" fmla="*/ 3 h 37"/>
                <a:gd name="T78" fmla="*/ 12 w 41"/>
                <a:gd name="T7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37">
                  <a:moveTo>
                    <a:pt x="41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5"/>
                    <a:pt x="13" y="35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3"/>
                    <a:pt x="30" y="4"/>
                  </a:cubicBezTo>
                  <a:cubicBezTo>
                    <a:pt x="32" y="6"/>
                    <a:pt x="32" y="7"/>
                    <a:pt x="32" y="10"/>
                  </a:cubicBezTo>
                  <a:cubicBezTo>
                    <a:pt x="32" y="12"/>
                    <a:pt x="31" y="14"/>
                    <a:pt x="30" y="16"/>
                  </a:cubicBezTo>
                  <a:cubicBezTo>
                    <a:pt x="28" y="17"/>
                    <a:pt x="26" y="18"/>
                    <a:pt x="22" y="1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32"/>
                    <a:pt x="34" y="34"/>
                    <a:pt x="36" y="35"/>
                  </a:cubicBezTo>
                  <a:cubicBezTo>
                    <a:pt x="37" y="36"/>
                    <a:pt x="39" y="36"/>
                    <a:pt x="41" y="36"/>
                  </a:cubicBezTo>
                  <a:lnTo>
                    <a:pt x="41" y="37"/>
                  </a:lnTo>
                  <a:close/>
                  <a:moveTo>
                    <a:pt x="12" y="18"/>
                  </a:move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8" y="18"/>
                    <a:pt x="20" y="17"/>
                    <a:pt x="22" y="16"/>
                  </a:cubicBezTo>
                  <a:cubicBezTo>
                    <a:pt x="24" y="14"/>
                    <a:pt x="25" y="12"/>
                    <a:pt x="25" y="10"/>
                  </a:cubicBezTo>
                  <a:cubicBezTo>
                    <a:pt x="25" y="8"/>
                    <a:pt x="25" y="6"/>
                    <a:pt x="23" y="4"/>
                  </a:cubicBezTo>
                  <a:cubicBezTo>
                    <a:pt x="21" y="3"/>
                    <a:pt x="19" y="2"/>
                    <a:pt x="17" y="2"/>
                  </a:cubicBezTo>
                  <a:cubicBezTo>
                    <a:pt x="16" y="2"/>
                    <a:pt x="14" y="2"/>
                    <a:pt x="12" y="3"/>
                  </a:cubicBezTo>
                  <a:lnTo>
                    <a:pt x="12" y="18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" name="Freeform 45"/>
            <p:cNvSpPr/>
            <p:nvPr/>
          </p:nvSpPr>
          <p:spPr>
            <a:xfrm>
              <a:off x="4432" y="2324"/>
              <a:ext cx="76" cy="75"/>
            </a:xfrm>
            <a:custGeom>
              <a:avLst/>
              <a:gdLst>
                <a:gd name="T0" fmla="*/ 21 w 40"/>
                <a:gd name="T1" fmla="*/ 0 h 39"/>
                <a:gd name="T2" fmla="*/ 35 w 40"/>
                <a:gd name="T3" fmla="*/ 6 h 39"/>
                <a:gd name="T4" fmla="*/ 40 w 40"/>
                <a:gd name="T5" fmla="*/ 19 h 39"/>
                <a:gd name="T6" fmla="*/ 34 w 40"/>
                <a:gd name="T7" fmla="*/ 34 h 39"/>
                <a:gd name="T8" fmla="*/ 20 w 40"/>
                <a:gd name="T9" fmla="*/ 39 h 39"/>
                <a:gd name="T10" fmla="*/ 6 w 40"/>
                <a:gd name="T11" fmla="*/ 34 h 39"/>
                <a:gd name="T12" fmla="*/ 0 w 40"/>
                <a:gd name="T13" fmla="*/ 20 h 39"/>
                <a:gd name="T14" fmla="*/ 7 w 40"/>
                <a:gd name="T15" fmla="*/ 5 h 39"/>
                <a:gd name="T16" fmla="*/ 21 w 40"/>
                <a:gd name="T17" fmla="*/ 0 h 39"/>
                <a:gd name="T18" fmla="*/ 20 w 40"/>
                <a:gd name="T19" fmla="*/ 2 h 39"/>
                <a:gd name="T20" fmla="*/ 11 w 40"/>
                <a:gd name="T21" fmla="*/ 6 h 39"/>
                <a:gd name="T22" fmla="*/ 7 w 40"/>
                <a:gd name="T23" fmla="*/ 19 h 39"/>
                <a:gd name="T24" fmla="*/ 11 w 40"/>
                <a:gd name="T25" fmla="*/ 33 h 39"/>
                <a:gd name="T26" fmla="*/ 20 w 40"/>
                <a:gd name="T27" fmla="*/ 37 h 39"/>
                <a:gd name="T28" fmla="*/ 30 w 40"/>
                <a:gd name="T29" fmla="*/ 33 h 39"/>
                <a:gd name="T30" fmla="*/ 33 w 40"/>
                <a:gd name="T31" fmla="*/ 20 h 39"/>
                <a:gd name="T32" fmla="*/ 29 w 40"/>
                <a:gd name="T33" fmla="*/ 6 h 39"/>
                <a:gd name="T34" fmla="*/ 20 w 40"/>
                <a:gd name="T3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0"/>
                  </a:moveTo>
                  <a:cubicBezTo>
                    <a:pt x="26" y="0"/>
                    <a:pt x="31" y="2"/>
                    <a:pt x="35" y="6"/>
                  </a:cubicBezTo>
                  <a:cubicBezTo>
                    <a:pt x="38" y="9"/>
                    <a:pt x="40" y="14"/>
                    <a:pt x="40" y="19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1" y="37"/>
                    <a:pt x="26" y="39"/>
                    <a:pt x="20" y="39"/>
                  </a:cubicBezTo>
                  <a:cubicBezTo>
                    <a:pt x="14" y="39"/>
                    <a:pt x="10" y="37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7" y="5"/>
                  </a:cubicBezTo>
                  <a:cubicBezTo>
                    <a:pt x="11" y="2"/>
                    <a:pt x="15" y="0"/>
                    <a:pt x="21" y="0"/>
                  </a:cubicBezTo>
                  <a:close/>
                  <a:moveTo>
                    <a:pt x="20" y="2"/>
                  </a:moveTo>
                  <a:cubicBezTo>
                    <a:pt x="16" y="2"/>
                    <a:pt x="13" y="3"/>
                    <a:pt x="11" y="6"/>
                  </a:cubicBezTo>
                  <a:cubicBezTo>
                    <a:pt x="8" y="9"/>
                    <a:pt x="7" y="13"/>
                    <a:pt x="7" y="19"/>
                  </a:cubicBezTo>
                  <a:cubicBezTo>
                    <a:pt x="7" y="26"/>
                    <a:pt x="8" y="30"/>
                    <a:pt x="11" y="33"/>
                  </a:cubicBezTo>
                  <a:cubicBezTo>
                    <a:pt x="14" y="36"/>
                    <a:pt x="16" y="37"/>
                    <a:pt x="20" y="37"/>
                  </a:cubicBezTo>
                  <a:cubicBezTo>
                    <a:pt x="24" y="37"/>
                    <a:pt x="27" y="36"/>
                    <a:pt x="30" y="33"/>
                  </a:cubicBezTo>
                  <a:cubicBezTo>
                    <a:pt x="32" y="30"/>
                    <a:pt x="33" y="26"/>
                    <a:pt x="33" y="20"/>
                  </a:cubicBezTo>
                  <a:cubicBezTo>
                    <a:pt x="33" y="14"/>
                    <a:pt x="32" y="9"/>
                    <a:pt x="29" y="6"/>
                  </a:cubicBezTo>
                  <a:cubicBezTo>
                    <a:pt x="27" y="3"/>
                    <a:pt x="24" y="2"/>
                    <a:pt x="20" y="2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" name="Freeform 46"/>
            <p:cNvSpPr/>
            <p:nvPr/>
          </p:nvSpPr>
          <p:spPr>
            <a:xfrm>
              <a:off x="4514" y="2326"/>
              <a:ext cx="68" cy="71"/>
            </a:xfrm>
            <a:custGeom>
              <a:avLst/>
              <a:gdLst>
                <a:gd name="T0" fmla="*/ 35 w 36"/>
                <a:gd name="T1" fmla="*/ 27 h 37"/>
                <a:gd name="T2" fmla="*/ 36 w 36"/>
                <a:gd name="T3" fmla="*/ 27 h 37"/>
                <a:gd name="T4" fmla="*/ 32 w 36"/>
                <a:gd name="T5" fmla="*/ 37 h 37"/>
                <a:gd name="T6" fmla="*/ 0 w 36"/>
                <a:gd name="T7" fmla="*/ 37 h 37"/>
                <a:gd name="T8" fmla="*/ 0 w 36"/>
                <a:gd name="T9" fmla="*/ 36 h 37"/>
                <a:gd name="T10" fmla="*/ 2 w 36"/>
                <a:gd name="T11" fmla="*/ 36 h 37"/>
                <a:gd name="T12" fmla="*/ 6 w 36"/>
                <a:gd name="T13" fmla="*/ 35 h 37"/>
                <a:gd name="T14" fmla="*/ 6 w 36"/>
                <a:gd name="T15" fmla="*/ 31 h 37"/>
                <a:gd name="T16" fmla="*/ 6 w 36"/>
                <a:gd name="T17" fmla="*/ 7 h 37"/>
                <a:gd name="T18" fmla="*/ 5 w 36"/>
                <a:gd name="T19" fmla="*/ 2 h 37"/>
                <a:gd name="T20" fmla="*/ 2 w 36"/>
                <a:gd name="T21" fmla="*/ 1 h 37"/>
                <a:gd name="T22" fmla="*/ 0 w 36"/>
                <a:gd name="T23" fmla="*/ 1 h 37"/>
                <a:gd name="T24" fmla="*/ 0 w 36"/>
                <a:gd name="T25" fmla="*/ 0 h 37"/>
                <a:gd name="T26" fmla="*/ 19 w 36"/>
                <a:gd name="T27" fmla="*/ 0 h 37"/>
                <a:gd name="T28" fmla="*/ 19 w 36"/>
                <a:gd name="T29" fmla="*/ 1 h 37"/>
                <a:gd name="T30" fmla="*/ 14 w 36"/>
                <a:gd name="T31" fmla="*/ 2 h 37"/>
                <a:gd name="T32" fmla="*/ 13 w 36"/>
                <a:gd name="T33" fmla="*/ 3 h 37"/>
                <a:gd name="T34" fmla="*/ 12 w 36"/>
                <a:gd name="T35" fmla="*/ 7 h 37"/>
                <a:gd name="T36" fmla="*/ 12 w 36"/>
                <a:gd name="T37" fmla="*/ 31 h 37"/>
                <a:gd name="T38" fmla="*/ 13 w 36"/>
                <a:gd name="T39" fmla="*/ 34 h 37"/>
                <a:gd name="T40" fmla="*/ 14 w 36"/>
                <a:gd name="T41" fmla="*/ 35 h 37"/>
                <a:gd name="T42" fmla="*/ 18 w 36"/>
                <a:gd name="T43" fmla="*/ 35 h 37"/>
                <a:gd name="T44" fmla="*/ 21 w 36"/>
                <a:gd name="T45" fmla="*/ 35 h 37"/>
                <a:gd name="T46" fmla="*/ 28 w 36"/>
                <a:gd name="T47" fmla="*/ 34 h 37"/>
                <a:gd name="T48" fmla="*/ 32 w 36"/>
                <a:gd name="T49" fmla="*/ 32 h 37"/>
                <a:gd name="T50" fmla="*/ 35 w 36"/>
                <a:gd name="T51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7">
                  <a:moveTo>
                    <a:pt x="35" y="2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4"/>
                    <a:pt x="12" y="5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3"/>
                    <a:pt x="13" y="34"/>
                  </a:cubicBezTo>
                  <a:cubicBezTo>
                    <a:pt x="13" y="34"/>
                    <a:pt x="13" y="35"/>
                    <a:pt x="14" y="35"/>
                  </a:cubicBezTo>
                  <a:cubicBezTo>
                    <a:pt x="14" y="35"/>
                    <a:pt x="16" y="35"/>
                    <a:pt x="1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5" y="35"/>
                    <a:pt x="27" y="35"/>
                    <a:pt x="28" y="34"/>
                  </a:cubicBezTo>
                  <a:cubicBezTo>
                    <a:pt x="29" y="34"/>
                    <a:pt x="30" y="33"/>
                    <a:pt x="32" y="32"/>
                  </a:cubicBezTo>
                  <a:cubicBezTo>
                    <a:pt x="33" y="31"/>
                    <a:pt x="34" y="29"/>
                    <a:pt x="35" y="27"/>
                  </a:cubicBez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" name="Freeform 47"/>
            <p:cNvSpPr/>
            <p:nvPr/>
          </p:nvSpPr>
          <p:spPr>
            <a:xfrm>
              <a:off x="4586" y="2326"/>
              <a:ext cx="67" cy="71"/>
            </a:xfrm>
            <a:custGeom>
              <a:avLst/>
              <a:gdLst>
                <a:gd name="T0" fmla="*/ 11 w 35"/>
                <a:gd name="T1" fmla="*/ 2 h 37"/>
                <a:gd name="T2" fmla="*/ 11 w 35"/>
                <a:gd name="T3" fmla="*/ 17 h 37"/>
                <a:gd name="T4" fmla="*/ 20 w 35"/>
                <a:gd name="T5" fmla="*/ 17 h 37"/>
                <a:gd name="T6" fmla="*/ 25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6 w 35"/>
                <a:gd name="T17" fmla="*/ 21 h 37"/>
                <a:gd name="T18" fmla="*/ 24 w 35"/>
                <a:gd name="T19" fmla="*/ 19 h 37"/>
                <a:gd name="T20" fmla="*/ 20 w 35"/>
                <a:gd name="T21" fmla="*/ 19 h 37"/>
                <a:gd name="T22" fmla="*/ 11 w 35"/>
                <a:gd name="T23" fmla="*/ 19 h 37"/>
                <a:gd name="T24" fmla="*/ 11 w 35"/>
                <a:gd name="T25" fmla="*/ 31 h 37"/>
                <a:gd name="T26" fmla="*/ 12 w 35"/>
                <a:gd name="T27" fmla="*/ 34 h 37"/>
                <a:gd name="T28" fmla="*/ 12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1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1 w 35"/>
                <a:gd name="T49" fmla="*/ 36 h 37"/>
                <a:gd name="T50" fmla="*/ 4 w 35"/>
                <a:gd name="T51" fmla="*/ 36 h 37"/>
                <a:gd name="T52" fmla="*/ 5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1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1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29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1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1" y="2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17"/>
                    <a:pt x="24" y="16"/>
                    <a:pt x="25" y="16"/>
                  </a:cubicBezTo>
                  <a:cubicBezTo>
                    <a:pt x="26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3"/>
                    <a:pt x="26" y="21"/>
                    <a:pt x="26" y="21"/>
                  </a:cubicBezTo>
                  <a:cubicBezTo>
                    <a:pt x="26" y="20"/>
                    <a:pt x="25" y="20"/>
                    <a:pt x="24" y="19"/>
                  </a:cubicBezTo>
                  <a:cubicBezTo>
                    <a:pt x="23" y="19"/>
                    <a:pt x="22" y="19"/>
                    <a:pt x="2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1" y="32"/>
                    <a:pt x="32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6"/>
                    <a:pt x="3" y="36"/>
                    <a:pt x="4" y="36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6"/>
                    <a:pt x="30" y="5"/>
                    <a:pt x="29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2"/>
                    <a:pt x="25" y="2"/>
                    <a:pt x="23" y="2"/>
                  </a:cubicBezTo>
                  <a:lnTo>
                    <a:pt x="11" y="2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2" name="Freeform 48"/>
            <p:cNvSpPr/>
            <p:nvPr/>
          </p:nvSpPr>
          <p:spPr>
            <a:xfrm>
              <a:off x="4655" y="2326"/>
              <a:ext cx="84" cy="73"/>
            </a:xfrm>
            <a:custGeom>
              <a:avLst/>
              <a:gdLst>
                <a:gd name="T0" fmla="*/ 29 w 44"/>
                <a:gd name="T1" fmla="*/ 1 h 38"/>
                <a:gd name="T2" fmla="*/ 29 w 44"/>
                <a:gd name="T3" fmla="*/ 0 h 38"/>
                <a:gd name="T4" fmla="*/ 44 w 44"/>
                <a:gd name="T5" fmla="*/ 0 h 38"/>
                <a:gd name="T6" fmla="*/ 44 w 44"/>
                <a:gd name="T7" fmla="*/ 1 h 38"/>
                <a:gd name="T8" fmla="*/ 42 w 44"/>
                <a:gd name="T9" fmla="*/ 1 h 38"/>
                <a:gd name="T10" fmla="*/ 39 w 44"/>
                <a:gd name="T11" fmla="*/ 3 h 38"/>
                <a:gd name="T12" fmla="*/ 38 w 44"/>
                <a:gd name="T13" fmla="*/ 7 h 38"/>
                <a:gd name="T14" fmla="*/ 38 w 44"/>
                <a:gd name="T15" fmla="*/ 22 h 38"/>
                <a:gd name="T16" fmla="*/ 37 w 44"/>
                <a:gd name="T17" fmla="*/ 31 h 38"/>
                <a:gd name="T18" fmla="*/ 32 w 44"/>
                <a:gd name="T19" fmla="*/ 36 h 38"/>
                <a:gd name="T20" fmla="*/ 22 w 44"/>
                <a:gd name="T21" fmla="*/ 38 h 38"/>
                <a:gd name="T22" fmla="*/ 12 w 44"/>
                <a:gd name="T23" fmla="*/ 36 h 38"/>
                <a:gd name="T24" fmla="*/ 7 w 44"/>
                <a:gd name="T25" fmla="*/ 30 h 38"/>
                <a:gd name="T26" fmla="*/ 6 w 44"/>
                <a:gd name="T27" fmla="*/ 21 h 38"/>
                <a:gd name="T28" fmla="*/ 6 w 44"/>
                <a:gd name="T29" fmla="*/ 7 h 38"/>
                <a:gd name="T30" fmla="*/ 5 w 44"/>
                <a:gd name="T31" fmla="*/ 2 h 38"/>
                <a:gd name="T32" fmla="*/ 1 w 44"/>
                <a:gd name="T33" fmla="*/ 1 h 38"/>
                <a:gd name="T34" fmla="*/ 0 w 44"/>
                <a:gd name="T35" fmla="*/ 1 h 38"/>
                <a:gd name="T36" fmla="*/ 0 w 44"/>
                <a:gd name="T37" fmla="*/ 0 h 38"/>
                <a:gd name="T38" fmla="*/ 18 w 44"/>
                <a:gd name="T39" fmla="*/ 0 h 38"/>
                <a:gd name="T40" fmla="*/ 18 w 44"/>
                <a:gd name="T41" fmla="*/ 1 h 38"/>
                <a:gd name="T42" fmla="*/ 16 w 44"/>
                <a:gd name="T43" fmla="*/ 1 h 38"/>
                <a:gd name="T44" fmla="*/ 12 w 44"/>
                <a:gd name="T45" fmla="*/ 3 h 38"/>
                <a:gd name="T46" fmla="*/ 12 w 44"/>
                <a:gd name="T47" fmla="*/ 7 h 38"/>
                <a:gd name="T48" fmla="*/ 12 w 44"/>
                <a:gd name="T49" fmla="*/ 23 h 38"/>
                <a:gd name="T50" fmla="*/ 12 w 44"/>
                <a:gd name="T51" fmla="*/ 28 h 38"/>
                <a:gd name="T52" fmla="*/ 14 w 44"/>
                <a:gd name="T53" fmla="*/ 32 h 38"/>
                <a:gd name="T54" fmla="*/ 17 w 44"/>
                <a:gd name="T55" fmla="*/ 35 h 38"/>
                <a:gd name="T56" fmla="*/ 22 w 44"/>
                <a:gd name="T57" fmla="*/ 36 h 38"/>
                <a:gd name="T58" fmla="*/ 30 w 44"/>
                <a:gd name="T59" fmla="*/ 34 h 38"/>
                <a:gd name="T60" fmla="*/ 34 w 44"/>
                <a:gd name="T61" fmla="*/ 30 h 38"/>
                <a:gd name="T62" fmla="*/ 35 w 44"/>
                <a:gd name="T63" fmla="*/ 22 h 38"/>
                <a:gd name="T64" fmla="*/ 35 w 44"/>
                <a:gd name="T65" fmla="*/ 7 h 38"/>
                <a:gd name="T66" fmla="*/ 34 w 44"/>
                <a:gd name="T67" fmla="*/ 2 h 38"/>
                <a:gd name="T68" fmla="*/ 31 w 44"/>
                <a:gd name="T69" fmla="*/ 1 h 38"/>
                <a:gd name="T70" fmla="*/ 29 w 44"/>
                <a:gd name="T7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38">
                  <a:moveTo>
                    <a:pt x="29" y="1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39" y="2"/>
                    <a:pt x="39" y="3"/>
                  </a:cubicBezTo>
                  <a:cubicBezTo>
                    <a:pt x="38" y="3"/>
                    <a:pt x="38" y="5"/>
                    <a:pt x="38" y="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8" y="29"/>
                    <a:pt x="37" y="31"/>
                  </a:cubicBezTo>
                  <a:cubicBezTo>
                    <a:pt x="36" y="33"/>
                    <a:pt x="34" y="34"/>
                    <a:pt x="32" y="36"/>
                  </a:cubicBezTo>
                  <a:cubicBezTo>
                    <a:pt x="29" y="37"/>
                    <a:pt x="26" y="38"/>
                    <a:pt x="22" y="38"/>
                  </a:cubicBezTo>
                  <a:cubicBezTo>
                    <a:pt x="18" y="38"/>
                    <a:pt x="14" y="37"/>
                    <a:pt x="12" y="36"/>
                  </a:cubicBezTo>
                  <a:cubicBezTo>
                    <a:pt x="10" y="35"/>
                    <a:pt x="8" y="33"/>
                    <a:pt x="7" y="30"/>
                  </a:cubicBezTo>
                  <a:cubicBezTo>
                    <a:pt x="6" y="29"/>
                    <a:pt x="6" y="26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1"/>
                    <a:pt x="13" y="2"/>
                    <a:pt x="12" y="3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5" y="33"/>
                    <a:pt x="16" y="34"/>
                    <a:pt x="17" y="35"/>
                  </a:cubicBezTo>
                  <a:cubicBezTo>
                    <a:pt x="19" y="35"/>
                    <a:pt x="20" y="36"/>
                    <a:pt x="22" y="36"/>
                  </a:cubicBezTo>
                  <a:cubicBezTo>
                    <a:pt x="25" y="36"/>
                    <a:pt x="28" y="35"/>
                    <a:pt x="30" y="34"/>
                  </a:cubicBezTo>
                  <a:cubicBezTo>
                    <a:pt x="32" y="33"/>
                    <a:pt x="33" y="32"/>
                    <a:pt x="34" y="30"/>
                  </a:cubicBezTo>
                  <a:cubicBezTo>
                    <a:pt x="35" y="28"/>
                    <a:pt x="35" y="26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3"/>
                    <a:pt x="34" y="2"/>
                  </a:cubicBezTo>
                  <a:cubicBezTo>
                    <a:pt x="34" y="1"/>
                    <a:pt x="32" y="1"/>
                    <a:pt x="31" y="1"/>
                  </a:cubicBezTo>
                  <a:lnTo>
                    <a:pt x="29" y="1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3" name="Freeform 49"/>
            <p:cNvSpPr/>
            <p:nvPr/>
          </p:nvSpPr>
          <p:spPr>
            <a:xfrm>
              <a:off x="4741" y="2326"/>
              <a:ext cx="101" cy="71"/>
            </a:xfrm>
            <a:custGeom>
              <a:avLst/>
              <a:gdLst>
                <a:gd name="T0" fmla="*/ 24 w 53"/>
                <a:gd name="T1" fmla="*/ 37 h 37"/>
                <a:gd name="T2" fmla="*/ 8 w 53"/>
                <a:gd name="T3" fmla="*/ 6 h 37"/>
                <a:gd name="T4" fmla="*/ 8 w 53"/>
                <a:gd name="T5" fmla="*/ 31 h 37"/>
                <a:gd name="T6" fmla="*/ 9 w 53"/>
                <a:gd name="T7" fmla="*/ 35 h 37"/>
                <a:gd name="T8" fmla="*/ 13 w 53"/>
                <a:gd name="T9" fmla="*/ 36 h 37"/>
                <a:gd name="T10" fmla="*/ 14 w 53"/>
                <a:gd name="T11" fmla="*/ 36 h 37"/>
                <a:gd name="T12" fmla="*/ 14 w 53"/>
                <a:gd name="T13" fmla="*/ 37 h 37"/>
                <a:gd name="T14" fmla="*/ 0 w 53"/>
                <a:gd name="T15" fmla="*/ 37 h 37"/>
                <a:gd name="T16" fmla="*/ 0 w 53"/>
                <a:gd name="T17" fmla="*/ 36 h 37"/>
                <a:gd name="T18" fmla="*/ 1 w 53"/>
                <a:gd name="T19" fmla="*/ 36 h 37"/>
                <a:gd name="T20" fmla="*/ 5 w 53"/>
                <a:gd name="T21" fmla="*/ 35 h 37"/>
                <a:gd name="T22" fmla="*/ 6 w 53"/>
                <a:gd name="T23" fmla="*/ 31 h 37"/>
                <a:gd name="T24" fmla="*/ 6 w 53"/>
                <a:gd name="T25" fmla="*/ 6 h 37"/>
                <a:gd name="T26" fmla="*/ 5 w 53"/>
                <a:gd name="T27" fmla="*/ 3 h 37"/>
                <a:gd name="T28" fmla="*/ 3 w 53"/>
                <a:gd name="T29" fmla="*/ 2 h 37"/>
                <a:gd name="T30" fmla="*/ 0 w 53"/>
                <a:gd name="T31" fmla="*/ 1 h 37"/>
                <a:gd name="T32" fmla="*/ 0 w 53"/>
                <a:gd name="T33" fmla="*/ 0 h 37"/>
                <a:gd name="T34" fmla="*/ 12 w 53"/>
                <a:gd name="T35" fmla="*/ 0 h 37"/>
                <a:gd name="T36" fmla="*/ 26 w 53"/>
                <a:gd name="T37" fmla="*/ 29 h 37"/>
                <a:gd name="T38" fmla="*/ 41 w 53"/>
                <a:gd name="T39" fmla="*/ 0 h 37"/>
                <a:gd name="T40" fmla="*/ 53 w 53"/>
                <a:gd name="T41" fmla="*/ 0 h 37"/>
                <a:gd name="T42" fmla="*/ 53 w 53"/>
                <a:gd name="T43" fmla="*/ 1 h 37"/>
                <a:gd name="T44" fmla="*/ 51 w 53"/>
                <a:gd name="T45" fmla="*/ 1 h 37"/>
                <a:gd name="T46" fmla="*/ 48 w 53"/>
                <a:gd name="T47" fmla="*/ 2 h 37"/>
                <a:gd name="T48" fmla="*/ 47 w 53"/>
                <a:gd name="T49" fmla="*/ 6 h 37"/>
                <a:gd name="T50" fmla="*/ 47 w 53"/>
                <a:gd name="T51" fmla="*/ 31 h 37"/>
                <a:gd name="T52" fmla="*/ 48 w 53"/>
                <a:gd name="T53" fmla="*/ 35 h 37"/>
                <a:gd name="T54" fmla="*/ 51 w 53"/>
                <a:gd name="T55" fmla="*/ 36 h 37"/>
                <a:gd name="T56" fmla="*/ 53 w 53"/>
                <a:gd name="T57" fmla="*/ 36 h 37"/>
                <a:gd name="T58" fmla="*/ 53 w 53"/>
                <a:gd name="T59" fmla="*/ 37 h 37"/>
                <a:gd name="T60" fmla="*/ 35 w 53"/>
                <a:gd name="T61" fmla="*/ 37 h 37"/>
                <a:gd name="T62" fmla="*/ 35 w 53"/>
                <a:gd name="T63" fmla="*/ 36 h 37"/>
                <a:gd name="T64" fmla="*/ 37 w 53"/>
                <a:gd name="T65" fmla="*/ 36 h 37"/>
                <a:gd name="T66" fmla="*/ 40 w 53"/>
                <a:gd name="T67" fmla="*/ 35 h 37"/>
                <a:gd name="T68" fmla="*/ 41 w 53"/>
                <a:gd name="T69" fmla="*/ 31 h 37"/>
                <a:gd name="T70" fmla="*/ 41 w 53"/>
                <a:gd name="T71" fmla="*/ 6 h 37"/>
                <a:gd name="T72" fmla="*/ 25 w 53"/>
                <a:gd name="T73" fmla="*/ 37 h 37"/>
                <a:gd name="T74" fmla="*/ 24 w 53"/>
                <a:gd name="T7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37">
                  <a:moveTo>
                    <a:pt x="24" y="3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3"/>
                    <a:pt x="9" y="35"/>
                    <a:pt x="9" y="35"/>
                  </a:cubicBezTo>
                  <a:cubicBezTo>
                    <a:pt x="10" y="36"/>
                    <a:pt x="11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5" y="4"/>
                    <a:pt x="5" y="3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48" y="2"/>
                    <a:pt x="48" y="2"/>
                  </a:cubicBezTo>
                  <a:cubicBezTo>
                    <a:pt x="47" y="3"/>
                    <a:pt x="47" y="4"/>
                    <a:pt x="47" y="6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3"/>
                    <a:pt x="47" y="35"/>
                    <a:pt x="48" y="35"/>
                  </a:cubicBezTo>
                  <a:cubicBezTo>
                    <a:pt x="49" y="36"/>
                    <a:pt x="50" y="36"/>
                    <a:pt x="51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40" y="36"/>
                    <a:pt x="40" y="35"/>
                  </a:cubicBezTo>
                  <a:cubicBezTo>
                    <a:pt x="41" y="34"/>
                    <a:pt x="41" y="33"/>
                    <a:pt x="41" y="3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25" y="37"/>
                    <a:pt x="25" y="37"/>
                    <a:pt x="25" y="37"/>
                  </a:cubicBezTo>
                  <a:lnTo>
                    <a:pt x="24" y="37"/>
                  </a:lnTo>
                  <a:close/>
                </a:path>
              </a:pathLst>
            </a:custGeom>
            <a:ln w="12700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7" name="文本框 206"/>
          <p:cNvSpPr/>
          <p:nvPr/>
        </p:nvSpPr>
        <p:spPr>
          <a:xfrm>
            <a:off x="4571365" y="3861435"/>
            <a:ext cx="2654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演讲者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| 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徐婧瑄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kumimoji="1"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解答者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| 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张韵雪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线连接符 4"/>
          <p:cNvCxnSpPr/>
          <p:nvPr>
            <p:custDataLst>
              <p:tags r:id="rId1"/>
            </p:custDataLst>
          </p:nvPr>
        </p:nvCxnSpPr>
        <p:spPr>
          <a:xfrm>
            <a:off x="4571160" y="4276681"/>
            <a:ext cx="57341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连接符 207"/>
          <p:cNvCxnSpPr/>
          <p:nvPr>
            <p:custDataLst>
              <p:tags r:id="rId2"/>
            </p:custDataLst>
          </p:nvPr>
        </p:nvCxnSpPr>
        <p:spPr>
          <a:xfrm>
            <a:off x="4571160" y="4664180"/>
            <a:ext cx="57341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>
            <p:custDataLst>
              <p:tags r:id="rId3"/>
            </p:custDataLst>
          </p:nvPr>
        </p:nvCxnSpPr>
        <p:spPr>
          <a:xfrm>
            <a:off x="3985111" y="2420939"/>
            <a:ext cx="0" cy="227014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YPE" val="i"/>
  <p:tag name="KSO_WM_DECORATE_TYPE" val="i_cd"/>
  <p:tag name="KSO_WM_UNIT_INDEX" val="68"/>
  <p:tag name="KSO_WM_BEAUTIFY_FLAG" val="#wm#"/>
  <p:tag name="KSO_WM_TAG_VERSION" val="3.0"/>
  <p:tag name="KSO_WM_TEMPLATE_INDEX" val="2"/>
  <p:tag name="KSO_WM_TEMPLATE_CATEGORY" val="custom"/>
  <p:tag name="KSO_WM_UNIT_ID" val="custom2_1*i*68"/>
  <p:tag name="KSO_WM_UNIT_LAYERLEVEL" val="1"/>
</p:tagLst>
</file>

<file path=ppt/tags/tag67.xml><?xml version="1.0" encoding="utf-8"?>
<p:tagLst xmlns:p="http://schemas.openxmlformats.org/presentationml/2006/main">
  <p:tag name="KSO_WM_UNIT_TYPE" val="i"/>
  <p:tag name="KSO_WM_DECORATE_TYPE" val="i_cd"/>
  <p:tag name="KSO_WM_UNIT_INDEX" val="69"/>
  <p:tag name="KSO_WM_BEAUTIFY_FLAG" val="#wm#"/>
  <p:tag name="KSO_WM_TAG_VERSION" val="3.0"/>
  <p:tag name="KSO_WM_TEMPLATE_INDEX" val="2"/>
  <p:tag name="KSO_WM_TEMPLATE_CATEGORY" val="custom"/>
  <p:tag name="KSO_WM_UNIT_ID" val="custom2_1*i*69"/>
  <p:tag name="KSO_WM_UNIT_LAYERLEVEL" val="1"/>
</p:tagLst>
</file>

<file path=ppt/tags/tag68.xml><?xml version="1.0" encoding="utf-8"?>
<p:tagLst xmlns:p="http://schemas.openxmlformats.org/presentationml/2006/main">
  <p:tag name="KSO_WM_TEMPLATE_INDEX" val="2"/>
  <p:tag name="KSO_WM_BEAUTIFY_FLAG" val="#wm#"/>
  <p:tag name="KSO_WM_TAG_VERSION" val="3.0"/>
  <p:tag name="KSO_WM_TEMPLATE_CATEGORY" val="custom"/>
  <p:tag name="KSO_WM_UNIT_ID" val="custom2_1**"/>
  <p:tag name="KSO_WM_UNIT_LAYERLEVEL" val="1"/>
</p:tagLst>
</file>

<file path=ppt/tags/tag69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TEMPLATE_PLACEHOLDER_POS" val="0,80.625,960,427.5"/>
  <p:tag name="KSO_WM_SLIDE_SUBTYPE" val="pureTxt"/>
  <p:tag name="KSO_WM_SLIDE_ITEM_CNT" val="0"/>
  <p:tag name="KSO_WM_TEMPLATE_INDEX" val="2"/>
  <p:tag name="KSO_WM_SLIDE_THEME_ID" val="20239815"/>
  <p:tag name="KSO_WM_SLIDE_INDEX" val="1"/>
  <p:tag name="KSO_WM_BEAUTIFY_FLAG" val="#wm#"/>
  <p:tag name="KSO_WM_TEMPLATE_CATEGORY" val="custom"/>
  <p:tag name="KSO_WM_TEMPLATE_THUMBS_INDEX" val="1、5"/>
  <p:tag name="KSO_WM_SLIDE_ID" val="custom2_1"/>
  <p:tag name="KSO_WM_SLIDE_LAYOUT" val="_a_d_f_i"/>
  <p:tag name="KSO_WM_SLIDE_LAYOUT_CNT" val="2_1_1_3_6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Microsoft YaHei Regular</vt:lpstr>
      <vt:lpstr>Segoe Print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WPS_1641824222</cp:lastModifiedBy>
  <cp:revision>155</cp:revision>
  <dcterms:created xsi:type="dcterms:W3CDTF">2019-06-19T02:08:00Z</dcterms:created>
  <dcterms:modified xsi:type="dcterms:W3CDTF">2024-12-06T15:59:44Z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6C6B1CDD13E444EAA647C128C0511CF6_11</vt:lpwstr>
  </property>
</Properties>
</file>