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标题与副标题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3 联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1"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引文（备选）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在此键入引文。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b="1" sz="6000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 - 居中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垂直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标题文本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b="1" cap="all" spc="120"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文本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defRPr sz="11730"/>
            </a:lvl1pPr>
          </a:lstStyle>
          <a:p>
            <a:pPr/>
            <a:r>
              <a:t>JavaScript基础</a:t>
            </a:r>
          </a:p>
        </p:txBody>
      </p:sp>
      <p:sp>
        <p:nvSpPr>
          <p:cNvPr id="167" name="Shape 16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前端培训课件1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前端培训课件（JavaScript基础）</a:t>
            </a:r>
          </a:p>
        </p:txBody>
      </p:sp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大纲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数据类型</a:t>
            </a:r>
          </a:p>
          <a:p>
            <a:pPr/>
            <a:r>
              <a:t>函数</a:t>
            </a:r>
          </a:p>
          <a:p>
            <a:pPr/>
            <a:r>
              <a:t>对象</a:t>
            </a:r>
          </a:p>
          <a:p>
            <a:pPr/>
            <a:r>
              <a:t>流程控制语句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前端培训课件（JavaScript基础）</a:t>
            </a:r>
          </a:p>
        </p:txBody>
      </p:sp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数据类型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string</a:t>
            </a:r>
          </a:p>
          <a:p>
            <a:pPr/>
            <a:r>
              <a:t>number</a:t>
            </a:r>
          </a:p>
          <a:p>
            <a:pPr/>
            <a:r>
              <a:t>boolean</a:t>
            </a:r>
          </a:p>
          <a:p>
            <a:pPr/>
            <a:r>
              <a:t>function</a:t>
            </a:r>
          </a:p>
          <a:p>
            <a:pPr/>
            <a:r>
              <a:t>object (array, regexp , null)</a:t>
            </a:r>
          </a:p>
          <a:p>
            <a:pPr/>
            <a:r>
              <a:t>undefined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前端培训课件（JavaScript基础）</a:t>
            </a:r>
          </a:p>
        </p:txBody>
      </p:sp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函数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函数是由事件驱动的或者当它被调用时执行的可重复使用的代码块。</a:t>
            </a:r>
          </a:p>
          <a:p>
            <a:pPr/>
            <a:r>
              <a:t>声明一个函数需要使用关键词 `function`</a:t>
            </a:r>
          </a:p>
          <a:p>
            <a:pPr/>
            <a:r>
              <a:t>在函数内部使用 `return` 语句返回值</a:t>
            </a:r>
          </a:p>
          <a:p>
            <a:pPr/>
            <a:r>
              <a:t>在使用 `return` 语句时，函数会停止执行，并返回指定的值。</a:t>
            </a:r>
          </a:p>
          <a:p>
            <a:pPr/>
            <a:r>
              <a:t>每个函数内部都会有 `arguments` 对象，包含所有参数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前端培训课件（JavaScript基础）</a:t>
            </a:r>
          </a:p>
        </p:txBody>
      </p:sp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对象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2600"/>
              </a:spcBef>
              <a:defRPr sz="3162"/>
            </a:pPr>
            <a:r>
              <a:t>JavaScript 中的所有事物都是对象：字符串、数值、数组、函数…</a:t>
            </a:r>
          </a:p>
          <a:p>
            <a:pPr marL="413384" indent="-413384" defTabSz="543305">
              <a:spcBef>
                <a:spcPts val="2600"/>
              </a:spcBef>
              <a:defRPr sz="3162"/>
            </a:pPr>
            <a:r>
              <a:t>JavaScript 允许自定义对象</a:t>
            </a:r>
          </a:p>
          <a:p>
            <a:pPr marL="413384" indent="-413384" defTabSz="543305">
              <a:spcBef>
                <a:spcPts val="2600"/>
              </a:spcBef>
              <a:defRPr sz="3162"/>
            </a:pPr>
            <a:r>
              <a:t>JavaScript 已提供多个内建对象，如 String、Date、Array、Function…</a:t>
            </a:r>
          </a:p>
          <a:p>
            <a:pPr marL="413384" indent="-413384" defTabSz="543305">
              <a:spcBef>
                <a:spcPts val="2600"/>
              </a:spcBef>
              <a:defRPr sz="3162"/>
            </a:pPr>
            <a:r>
              <a:t>访问对象的属性 `object.propertyName`</a:t>
            </a:r>
          </a:p>
          <a:p>
            <a:pPr marL="413384" indent="-413384" defTabSz="543305">
              <a:spcBef>
                <a:spcPts val="2600"/>
              </a:spcBef>
              <a:defRPr sz="3162"/>
            </a:pPr>
            <a:r>
              <a:t>调用对象的方法 `object.methodName()`</a:t>
            </a:r>
          </a:p>
          <a:p>
            <a:pPr marL="413384" indent="-413384" defTabSz="543305">
              <a:spcBef>
                <a:spcPts val="2600"/>
              </a:spcBef>
              <a:defRPr sz="3162"/>
            </a:pPr>
            <a:r>
              <a:t>您能够定义并创建自己的对象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前端培训课件（JavaScript基础）</a:t>
            </a:r>
          </a:p>
        </p:txBody>
      </p:sp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pPr/>
            <a:r>
              <a:t>流程控制语句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5594" indent="-315594" defTabSz="414781">
              <a:spcBef>
                <a:spcPts val="1900"/>
              </a:spcBef>
              <a:defRPr sz="2414"/>
            </a:pPr>
            <a:r>
              <a:t>if 语句</a:t>
            </a:r>
          </a:p>
          <a:p>
            <a:pPr marL="315594" indent="-315594" defTabSz="414781">
              <a:spcBef>
                <a:spcPts val="1900"/>
              </a:spcBef>
              <a:defRPr sz="2414"/>
            </a:pPr>
            <a:r>
              <a:t>if … else … 语句</a:t>
            </a:r>
          </a:p>
          <a:p>
            <a:pPr marL="315594" indent="-315594" defTabSz="414781">
              <a:spcBef>
                <a:spcPts val="1900"/>
              </a:spcBef>
              <a:defRPr sz="2414"/>
            </a:pPr>
            <a:r>
              <a:t>switch … default 语句</a:t>
            </a:r>
          </a:p>
          <a:p>
            <a:pPr marL="315594" indent="-315594" defTabSz="414781">
              <a:spcBef>
                <a:spcPts val="1900"/>
              </a:spcBef>
              <a:defRPr sz="2414"/>
            </a:pPr>
            <a:r>
              <a:t>for 语句</a:t>
            </a:r>
          </a:p>
          <a:p>
            <a:pPr marL="315594" indent="-315594" defTabSz="414781">
              <a:spcBef>
                <a:spcPts val="1900"/>
              </a:spcBef>
              <a:defRPr sz="2414"/>
            </a:pPr>
            <a:r>
              <a:t>while 语句</a:t>
            </a:r>
          </a:p>
          <a:p>
            <a:pPr marL="315594" indent="-315594" defTabSz="414781">
              <a:spcBef>
                <a:spcPts val="1900"/>
              </a:spcBef>
              <a:defRPr sz="2414"/>
            </a:pPr>
            <a:r>
              <a:t>do … while 语句</a:t>
            </a:r>
          </a:p>
          <a:p>
            <a:pPr marL="315594" indent="-315594" defTabSz="414781">
              <a:spcBef>
                <a:spcPts val="1900"/>
              </a:spcBef>
              <a:defRPr sz="2414"/>
            </a:pPr>
            <a:r>
              <a:t>break 语句</a:t>
            </a:r>
          </a:p>
          <a:p>
            <a:pPr marL="315594" indent="-315594" defTabSz="414781">
              <a:spcBef>
                <a:spcPts val="1900"/>
              </a:spcBef>
              <a:defRPr sz="2414"/>
            </a:pPr>
            <a:r>
              <a:t>continue 语句</a:t>
            </a:r>
          </a:p>
          <a:p>
            <a:pPr marL="315594" indent="-315594" defTabSz="414781">
              <a:spcBef>
                <a:spcPts val="1900"/>
              </a:spcBef>
              <a:defRPr sz="2414"/>
            </a:pPr>
            <a:r>
              <a:t>try … catch … finally 语句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