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defRPr sz="9350"/>
            </a:lvl1pPr>
          </a:lstStyle>
          <a:p>
            <a:pPr/>
            <a:r>
              <a:t>javascript高级操作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前端培训课件（javascript高级操作）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大纲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闭包</a:t>
            </a:r>
          </a:p>
          <a:p>
            <a:pPr/>
            <a:r>
              <a:t>ES(5,6,7)规范新增方法和属性</a:t>
            </a:r>
          </a:p>
          <a:p>
            <a:pPr/>
            <a:r>
              <a:t>对象操作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前端培训课件（javascript高级操作）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闭包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变量作用域</a:t>
            </a:r>
          </a:p>
          <a:p>
            <a:pPr/>
            <a:r>
              <a:t>闭包的概念</a:t>
            </a:r>
          </a:p>
          <a:p>
            <a:pPr/>
            <a:r>
              <a:t>闭包的用途</a:t>
            </a:r>
          </a:p>
          <a:p>
            <a:pPr/>
            <a:r>
              <a:t>使用闭包需要注意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前端培训课件（javascript高级操作）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ES(5,6,7)新增的属性和方法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1800"/>
              </a:spcBef>
              <a:defRPr sz="2209"/>
            </a:pPr>
            <a:r>
              <a:t>Array对象(map, filter, every, some, reduce , reduceRight, indexOf , lastIndexOf , Array.from, Array.of, copyWithin, find, findIndex, fill, includes, Array.isArray, slice, splice, forEach)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Function对象(bind)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Object对象(Object.defineProperty, Object.seal, Object.freeze, Object.keys, Getter, Setter, Object.create, Object.assign, Object.is, Object.classof, 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String 对象(trimLeft, trimRight, trim, padStart, padEnd)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Generator 方法, Async 方法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JSON.stringify, JSON.parse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Iterator 代送器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Symbol，Map，Set，WeakMap，WeakSet，Promise，(let, const)，setImmediate, clearImmediate,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前端培训课件（javascript高级操作）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对象操作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设置属性和方法</a:t>
            </a:r>
          </a:p>
          <a:p>
            <a:pPr/>
            <a:r>
              <a:t>访问属性方法</a:t>
            </a:r>
          </a:p>
          <a:p>
            <a:pPr/>
            <a:r>
              <a:t>Getter, Setter</a:t>
            </a:r>
          </a:p>
          <a:p>
            <a:pPr/>
            <a:r>
              <a:t>扩展对象属性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